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81" r:id="rId6"/>
    <p:sldId id="282" r:id="rId7"/>
    <p:sldId id="260" r:id="rId8"/>
    <p:sldId id="261" r:id="rId9"/>
    <p:sldId id="268" r:id="rId10"/>
    <p:sldId id="262" r:id="rId11"/>
    <p:sldId id="263" r:id="rId12"/>
    <p:sldId id="283" r:id="rId13"/>
    <p:sldId id="284" r:id="rId14"/>
    <p:sldId id="271" r:id="rId15"/>
    <p:sldId id="264" r:id="rId16"/>
    <p:sldId id="285" r:id="rId17"/>
    <p:sldId id="286" r:id="rId18"/>
    <p:sldId id="279" r:id="rId19"/>
    <p:sldId id="269" r:id="rId20"/>
    <p:sldId id="270" r:id="rId21"/>
    <p:sldId id="287" r:id="rId22"/>
    <p:sldId id="288" r:id="rId23"/>
    <p:sldId id="289"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16/05/2020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13</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5 Week 6</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908720"/>
            <a:ext cx="8856984" cy="4320479"/>
          </a:xfrm>
        </p:spPr>
        <p:txBody>
          <a:bodyPr>
            <a:noAutofit/>
          </a:bodyPr>
          <a:lstStyle/>
          <a:p>
            <a:pPr marL="0" indent="0" algn="ctr">
              <a:buNone/>
            </a:pPr>
            <a:r>
              <a:rPr lang="en-GB" sz="2000" dirty="0" smtClean="0"/>
              <a:t>Hello again, Fisher class! As many of you were probably aware, I had clearly lost my mind last week as I didn’t share the maths answers with you (what day is it again?). I’m double checking all of the work on here this week so hopefully I’ve got everything there for you! (Maths answers on last slides)</a:t>
            </a:r>
            <a:endParaRPr lang="en-GB" sz="2000" dirty="0"/>
          </a:p>
          <a:p>
            <a:pPr marL="0" indent="0" algn="ctr">
              <a:buNone/>
            </a:pPr>
            <a:r>
              <a:rPr lang="en-GB" sz="2000" dirty="0" smtClean="0"/>
              <a:t>I hope you’ve been keeping busy and active – especially now we’re allowed to engage in unlimited outdoor exercise (lucky us). </a:t>
            </a:r>
          </a:p>
          <a:p>
            <a:pPr marL="0" indent="0" algn="ctr">
              <a:buNone/>
            </a:pPr>
            <a:endParaRPr lang="en-GB" sz="2000" dirty="0" smtClean="0"/>
          </a:p>
          <a:p>
            <a:pPr marL="0" indent="0" algn="ctr">
              <a:buNone/>
            </a:pPr>
            <a:r>
              <a:rPr lang="en-GB" sz="2000" dirty="0" smtClean="0"/>
              <a:t>I’ve added some further work this week on grammar and punctuation areas to continue working on before we come back to Beowulf next week.</a:t>
            </a:r>
          </a:p>
          <a:p>
            <a:pPr marL="0" indent="0" algn="ctr">
              <a:buNone/>
            </a:pPr>
            <a:endParaRPr lang="en-GB" sz="2000" dirty="0"/>
          </a:p>
          <a:p>
            <a:pPr marL="0" indent="0" algn="ctr">
              <a:buNone/>
            </a:pPr>
            <a:r>
              <a:rPr lang="en-GB" sz="2000" dirty="0" smtClean="0"/>
              <a:t>This week, we’re going deeper into our Anglo-Saxons topic and we’re going to begin to create more comparisons like last week’s work. Did you find many similarities and differences between your home and Anglo-Saxon homes?  It’ll be interesting to hear what you noticed when we’re finally reunited!</a:t>
            </a:r>
            <a:endParaRPr lang="en-GB" sz="2000" dirty="0"/>
          </a:p>
          <a:p>
            <a:pPr marL="0" indent="0" algn="ctr">
              <a:buNone/>
            </a:pPr>
            <a:endParaRPr lang="en-GB" sz="2000" dirty="0" smtClean="0"/>
          </a:p>
          <a:p>
            <a:pPr marL="0" indent="0" algn="ctr">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600424"/>
            <a:ext cx="5732115" cy="1903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996952"/>
            <a:ext cx="3519681" cy="2472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2590201"/>
            <a:ext cx="5112568" cy="39740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9591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sp>
        <p:nvSpPr>
          <p:cNvPr id="2" name="TextBox 1"/>
          <p:cNvSpPr txBox="1"/>
          <p:nvPr/>
        </p:nvSpPr>
        <p:spPr>
          <a:xfrm>
            <a:off x="548626" y="980728"/>
            <a:ext cx="7992888" cy="830997"/>
          </a:xfrm>
          <a:prstGeom prst="rect">
            <a:avLst/>
          </a:prstGeom>
          <a:noFill/>
        </p:spPr>
        <p:txBody>
          <a:bodyPr wrap="square" rtlCol="0">
            <a:spAutoFit/>
          </a:bodyPr>
          <a:lstStyle/>
          <a:p>
            <a:pPr algn="ctr"/>
            <a:r>
              <a:rPr lang="en-GB" sz="2400" dirty="0" smtClean="0"/>
              <a:t>The tasks have referenced these as ‘concise’ but they still mean expanded noun phrases. </a:t>
            </a:r>
            <a:endParaRPr lang="en-GB" sz="2400" dirty="0"/>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2155"/>
          <a:stretch/>
        </p:blipFill>
        <p:spPr bwMode="auto">
          <a:xfrm>
            <a:off x="64022" y="2494608"/>
            <a:ext cx="4724002"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2420888"/>
            <a:ext cx="4107904" cy="27528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101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70" y="980728"/>
            <a:ext cx="8480358" cy="4739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692695"/>
            <a:ext cx="6264696" cy="59770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908720"/>
            <a:ext cx="3816424" cy="5864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276" y="2132856"/>
            <a:ext cx="3920762" cy="3011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7504" y="908720"/>
            <a:ext cx="8748464" cy="461665"/>
          </a:xfrm>
          <a:prstGeom prst="rect">
            <a:avLst/>
          </a:prstGeom>
          <a:noFill/>
        </p:spPr>
        <p:txBody>
          <a:bodyPr wrap="square" rtlCol="0">
            <a:spAutoFit/>
          </a:bodyPr>
          <a:lstStyle/>
          <a:p>
            <a:pPr algn="ctr"/>
            <a:r>
              <a:rPr lang="en-GB" sz="2400" dirty="0" smtClean="0"/>
              <a:t>Try </a:t>
            </a:r>
            <a:r>
              <a:rPr lang="en-GB" sz="2400" dirty="0" smtClean="0">
                <a:solidFill>
                  <a:srgbClr val="FF0000"/>
                </a:solidFill>
              </a:rPr>
              <a:t>either </a:t>
            </a:r>
            <a:r>
              <a:rPr lang="en-GB" sz="2400" dirty="0" smtClean="0"/>
              <a:t>activity or both if you fancy a bit of a challenge!</a:t>
            </a:r>
            <a:endParaRPr lang="en-GB" sz="2400"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988840"/>
            <a:ext cx="3807032"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 Anglo-Saxons</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358746"/>
            <a:ext cx="8575610"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347864" y="5373216"/>
            <a:ext cx="2376264" cy="50405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7394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 ANSWERS</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92695"/>
            <a:ext cx="6264696" cy="59770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932040" y="2636912"/>
            <a:ext cx="1368152" cy="584775"/>
          </a:xfrm>
          <a:prstGeom prst="rect">
            <a:avLst/>
          </a:prstGeom>
          <a:noFill/>
        </p:spPr>
        <p:txBody>
          <a:bodyPr wrap="square" rtlCol="0">
            <a:spAutoFit/>
          </a:bodyPr>
          <a:lstStyle/>
          <a:p>
            <a:r>
              <a:rPr lang="en-GB" sz="3200" dirty="0" smtClean="0">
                <a:solidFill>
                  <a:srgbClr val="FF0000"/>
                </a:solidFill>
              </a:rPr>
              <a:t>7   . 5 9</a:t>
            </a:r>
            <a:endParaRPr lang="en-GB" sz="3200" dirty="0">
              <a:solidFill>
                <a:srgbClr val="FF0000"/>
              </a:solidFill>
            </a:endParaRPr>
          </a:p>
        </p:txBody>
      </p:sp>
      <p:sp>
        <p:nvSpPr>
          <p:cNvPr id="5" name="TextBox 4"/>
          <p:cNvSpPr txBox="1"/>
          <p:nvPr/>
        </p:nvSpPr>
        <p:spPr>
          <a:xfrm>
            <a:off x="3729443" y="4509120"/>
            <a:ext cx="1368152" cy="584775"/>
          </a:xfrm>
          <a:prstGeom prst="rect">
            <a:avLst/>
          </a:prstGeom>
          <a:noFill/>
        </p:spPr>
        <p:txBody>
          <a:bodyPr wrap="square" rtlCol="0">
            <a:spAutoFit/>
          </a:bodyPr>
          <a:lstStyle/>
          <a:p>
            <a:r>
              <a:rPr lang="en-GB" sz="3200" dirty="0" smtClean="0">
                <a:solidFill>
                  <a:srgbClr val="FF0000"/>
                </a:solidFill>
              </a:rPr>
              <a:t>7   . 6 2</a:t>
            </a:r>
            <a:endParaRPr lang="en-GB" sz="3200" dirty="0">
              <a:solidFill>
                <a:srgbClr val="FF0000"/>
              </a:solidFill>
            </a:endParaRPr>
          </a:p>
        </p:txBody>
      </p:sp>
      <p:sp>
        <p:nvSpPr>
          <p:cNvPr id="7" name="TextBox 6"/>
          <p:cNvSpPr txBox="1"/>
          <p:nvPr/>
        </p:nvSpPr>
        <p:spPr>
          <a:xfrm>
            <a:off x="1331640" y="4509119"/>
            <a:ext cx="1512168" cy="584775"/>
          </a:xfrm>
          <a:prstGeom prst="rect">
            <a:avLst/>
          </a:prstGeom>
          <a:noFill/>
        </p:spPr>
        <p:txBody>
          <a:bodyPr wrap="square" rtlCol="0">
            <a:spAutoFit/>
          </a:bodyPr>
          <a:lstStyle/>
          <a:p>
            <a:r>
              <a:rPr lang="en-GB" sz="3200" dirty="0" smtClean="0">
                <a:solidFill>
                  <a:srgbClr val="FF0000"/>
                </a:solidFill>
              </a:rPr>
              <a:t>12 . 0 5</a:t>
            </a:r>
            <a:endParaRPr lang="en-GB" sz="3200" dirty="0">
              <a:solidFill>
                <a:srgbClr val="FF0000"/>
              </a:solidFill>
            </a:endParaRPr>
          </a:p>
        </p:txBody>
      </p:sp>
      <p:sp>
        <p:nvSpPr>
          <p:cNvPr id="8" name="TextBox 7"/>
          <p:cNvSpPr txBox="1"/>
          <p:nvPr/>
        </p:nvSpPr>
        <p:spPr>
          <a:xfrm>
            <a:off x="6740534" y="5661793"/>
            <a:ext cx="2295962" cy="830997"/>
          </a:xfrm>
          <a:prstGeom prst="rect">
            <a:avLst/>
          </a:prstGeom>
          <a:noFill/>
        </p:spPr>
        <p:txBody>
          <a:bodyPr wrap="square" rtlCol="0">
            <a:spAutoFit/>
          </a:bodyPr>
          <a:lstStyle/>
          <a:p>
            <a:r>
              <a:rPr lang="en-GB" sz="2400" dirty="0" smtClean="0">
                <a:solidFill>
                  <a:srgbClr val="FF0000"/>
                </a:solidFill>
              </a:rPr>
              <a:t>Most: £14.09</a:t>
            </a:r>
          </a:p>
          <a:p>
            <a:r>
              <a:rPr lang="en-GB" sz="2400" dirty="0" smtClean="0">
                <a:solidFill>
                  <a:srgbClr val="FF0000"/>
                </a:solidFill>
              </a:rPr>
              <a:t>Least: £12.49</a:t>
            </a:r>
            <a:endParaRPr lang="en-GB" sz="2400" dirty="0">
              <a:solidFill>
                <a:srgbClr val="FF0000"/>
              </a:solidFill>
            </a:endParaRPr>
          </a:p>
        </p:txBody>
      </p:sp>
    </p:spTree>
    <p:extLst>
      <p:ext uri="{BB962C8B-B14F-4D97-AF65-F5344CB8AC3E}">
        <p14:creationId xmlns:p14="http://schemas.microsoft.com/office/powerpoint/2010/main" val="9217933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 ANSWERS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764704"/>
            <a:ext cx="5832648" cy="58084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14635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 ANSWERS</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026" y="771977"/>
            <a:ext cx="5688632" cy="2802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3649082"/>
            <a:ext cx="4505325" cy="2838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4961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5987</TotalTime>
  <Words>938</Words>
  <Application>Microsoft Office PowerPoint</Application>
  <PresentationFormat>On-screen Show (4:3)</PresentationFormat>
  <Paragraphs>76</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Maths Learning – Task 1</vt:lpstr>
      <vt:lpstr>Maths Learning – Task 2</vt:lpstr>
      <vt:lpstr>Maths Learning – Task 3</vt:lpstr>
      <vt:lpstr>PowerPoint Presentation</vt:lpstr>
      <vt:lpstr>P.E.</vt:lpstr>
      <vt:lpstr>Classroom Secrets</vt:lpstr>
      <vt:lpstr>Maths Learning – Task 1 ANSWERS</vt:lpstr>
      <vt:lpstr>Maths Learning – Task 2 ANSWERS</vt:lpstr>
      <vt:lpstr>Maths Learning – Task 3 ANSWERS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45</cp:revision>
  <dcterms:created xsi:type="dcterms:W3CDTF">2020-03-18T10:41:37Z</dcterms:created>
  <dcterms:modified xsi:type="dcterms:W3CDTF">2020-05-16T18:12:23Z</dcterms:modified>
</cp:coreProperties>
</file>