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6" r:id="rId4"/>
    <p:sldId id="258" r:id="rId5"/>
    <p:sldId id="268" r:id="rId6"/>
    <p:sldId id="260" r:id="rId7"/>
    <p:sldId id="267" r:id="rId8"/>
    <p:sldId id="261" r:id="rId9"/>
    <p:sldId id="259" r:id="rId10"/>
    <p:sldId id="262" r:id="rId11"/>
    <p:sldId id="264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2CBFC49-A5D6-41EB-85C8-534A9E8292A0}" type="datetimeFigureOut">
              <a:rPr lang="en-GB" smtClean="0"/>
              <a:t>20/07/2020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32F1CAF-8EB0-4D9D-8FE6-2A243EA4C44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png"/><Relationship Id="rId7" Type="http://schemas.openxmlformats.org/officeDocument/2006/relationships/image" Target="../media/image36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4152"/>
            <a:ext cx="1224136" cy="1303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576" y="1976508"/>
            <a:ext cx="77048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b="1" dirty="0" smtClean="0">
                <a:solidFill>
                  <a:prstClr val="black"/>
                </a:solidFill>
              </a:rPr>
              <a:t>A big warm welcome </a:t>
            </a:r>
            <a:r>
              <a:rPr lang="en-GB" sz="2800" b="1" dirty="0">
                <a:solidFill>
                  <a:prstClr val="black"/>
                </a:solidFill>
              </a:rPr>
              <a:t>to Ramsey Class</a:t>
            </a:r>
            <a:r>
              <a:rPr lang="en-GB" sz="2800" b="1" dirty="0" smtClean="0">
                <a:solidFill>
                  <a:prstClr val="black"/>
                </a:solidFill>
              </a:rPr>
              <a:t>.</a:t>
            </a:r>
          </a:p>
          <a:p>
            <a:pPr lvl="0" algn="ctr"/>
            <a:r>
              <a:rPr lang="en-GB" sz="2800" b="1" dirty="0" smtClean="0">
                <a:solidFill>
                  <a:prstClr val="black"/>
                </a:solidFill>
              </a:rPr>
              <a:t> </a:t>
            </a:r>
          </a:p>
          <a:p>
            <a:pPr lvl="0" algn="ctr"/>
            <a:r>
              <a:rPr lang="en-GB" sz="2800" dirty="0" smtClean="0">
                <a:solidFill>
                  <a:prstClr val="black"/>
                </a:solidFill>
              </a:rPr>
              <a:t>Here you will find a transition slide show filled with photos of the classroom, toilets and other areas of the school. </a:t>
            </a:r>
          </a:p>
          <a:p>
            <a:pPr lvl="0" algn="ctr"/>
            <a:endParaRPr lang="en-GB" sz="2800" dirty="0">
              <a:solidFill>
                <a:prstClr val="black"/>
              </a:solidFill>
            </a:endParaRPr>
          </a:p>
          <a:p>
            <a:pPr lvl="0" algn="ctr"/>
            <a:r>
              <a:rPr lang="en-GB" sz="2800" dirty="0" smtClean="0">
                <a:solidFill>
                  <a:prstClr val="black"/>
                </a:solidFill>
              </a:rPr>
              <a:t>Look at it through the summer holidays to help your child become familiar with where they will be coming in September. </a:t>
            </a:r>
            <a:endParaRPr lang="en-GB" sz="2800" dirty="0">
              <a:solidFill>
                <a:prstClr val="black"/>
              </a:solidFill>
            </a:endParaRPr>
          </a:p>
        </p:txBody>
      </p:sp>
      <p:pic>
        <p:nvPicPr>
          <p:cNvPr id="1028" name="Picture 4" descr="Library of teacher waving at school svg download png files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0138"/>
            <a:ext cx="2916407" cy="159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elcome To Our Class Clipart with regard to Classroom Welcome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10" y="121476"/>
            <a:ext cx="3653002" cy="1621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98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658" y="4581128"/>
            <a:ext cx="4294123" cy="1800200"/>
          </a:xfrm>
        </p:spPr>
        <p:txBody>
          <a:bodyPr/>
          <a:lstStyle/>
          <a:p>
            <a:pPr algn="ctr"/>
            <a:r>
              <a:rPr lang="en-GB" sz="2800" dirty="0" smtClean="0"/>
              <a:t>This is the door where you will come into school in the mornings. 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717032"/>
            <a:ext cx="3907466" cy="2918540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268760"/>
            <a:ext cx="1114937" cy="192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258815"/>
            <a:ext cx="983674" cy="192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C:\Users\Owner\Pictures\Year R transition powerpoint\760E0256-FAF4-44FD-974E-B9795E53D267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58" y="1039721"/>
            <a:ext cx="4294123" cy="320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0" y="14219"/>
            <a:ext cx="8712968" cy="10571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2800" dirty="0" smtClean="0"/>
              <a:t>In the mornings, this is where you will wait to come into school.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43271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784976" cy="924475"/>
          </a:xfrm>
        </p:spPr>
        <p:txBody>
          <a:bodyPr/>
          <a:lstStyle/>
          <a:p>
            <a:pPr algn="ctr"/>
            <a:r>
              <a:rPr lang="en-GB" sz="3000" dirty="0" smtClean="0"/>
              <a:t>Your teachers will be ready to welcome you. </a:t>
            </a:r>
            <a:endParaRPr lang="en-GB" sz="3000" dirty="0"/>
          </a:p>
        </p:txBody>
      </p:sp>
      <p:pic>
        <p:nvPicPr>
          <p:cNvPr id="4098" name="Picture 2" descr="C:\Users\Owner\Pictures\Year R transition powerpoint\Mrs 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8252" y="3471845"/>
            <a:ext cx="3663480" cy="273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Owner\Pictures\Year R transition powerpoint\Mrs Gree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6261" y="1450643"/>
            <a:ext cx="3713471" cy="277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Owner\Pictures\Year R transition powerpoint\Mrs 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84558" y="1444798"/>
            <a:ext cx="3667280" cy="273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4725144"/>
            <a:ext cx="29186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Mrs Smith will be in the classroom Mondays and Tuesdays. 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083669" y="4725144"/>
            <a:ext cx="29186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Mrs Green will be in the classroom Wednesdays, Thursdays and Fridays. 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3040665" y="1250016"/>
            <a:ext cx="29186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Mrs Daly will be in the classroom with you every day.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3835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75724"/>
            <a:ext cx="8352928" cy="924475"/>
          </a:xfrm>
        </p:spPr>
        <p:txBody>
          <a:bodyPr/>
          <a:lstStyle/>
          <a:p>
            <a:pPr algn="ctr"/>
            <a:r>
              <a:rPr lang="en-GB" dirty="0" smtClean="0"/>
              <a:t>Once you come in, you can hang up your PE bags, coats and hats on your very own peg. </a:t>
            </a:r>
            <a:endParaRPr lang="en-GB" dirty="0"/>
          </a:p>
        </p:txBody>
      </p:sp>
      <p:pic>
        <p:nvPicPr>
          <p:cNvPr id="5122" name="Picture 2" descr="C:\Users\Owner\Pictures\Year R transition powerpoint\73D22918-8A26-4497-AB4D-F8767F1ADBE4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5536" y="2132856"/>
            <a:ext cx="5770718" cy="431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tring bag gray - Clip 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0634" y="1556792"/>
            <a:ext cx="1659334" cy="165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aincoat Clip Art - Raincoat Image | Raincoat kids, Stylish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939" y="3501008"/>
            <a:ext cx="1842724" cy="152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ap clipart cartoon, Cap cartoon Transparent FREE for download on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360" y="5373216"/>
            <a:ext cx="1179881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94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924475"/>
          </a:xfrm>
        </p:spPr>
        <p:txBody>
          <a:bodyPr/>
          <a:lstStyle/>
          <a:p>
            <a:pPr algn="ctr"/>
            <a:r>
              <a:rPr lang="en-GB" dirty="0" smtClean="0"/>
              <a:t>We will need to keep our hands clean whenever we come into the classroom. </a:t>
            </a:r>
            <a:endParaRPr lang="en-GB" dirty="0"/>
          </a:p>
        </p:txBody>
      </p:sp>
      <p:pic>
        <p:nvPicPr>
          <p:cNvPr id="1026" name="Picture 2" descr="C:\Users\Owner\Documents\Year R 20-21\Photos from visits\IMG_73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00808"/>
            <a:ext cx="6192688" cy="462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ashing Hands Clipart Clean Vector Illustration Wash - Hand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81128"/>
            <a:ext cx="2787923" cy="201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440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924475"/>
          </a:xfrm>
        </p:spPr>
        <p:txBody>
          <a:bodyPr/>
          <a:lstStyle/>
          <a:p>
            <a:pPr algn="ctr"/>
            <a:r>
              <a:rPr lang="en-GB" dirty="0" smtClean="0"/>
              <a:t>Once you’ve hung your coats and hats on your pegs, go through to the classroom.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09" y="1268760"/>
            <a:ext cx="4805795" cy="3589514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332" y="2832496"/>
            <a:ext cx="5426180" cy="4052888"/>
          </a:xfrm>
        </p:spPr>
      </p:pic>
      <p:sp>
        <p:nvSpPr>
          <p:cNvPr id="6" name="AutoShape 2" descr="Free Children Playing Clipart Pictures - Cliparti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283" y="1412776"/>
            <a:ext cx="4652717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5" descr="Free Children Playing Clipart Pictures - Clipartix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414837"/>
            <a:ext cx="2190750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358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8928992" cy="924475"/>
          </a:xfrm>
        </p:spPr>
        <p:txBody>
          <a:bodyPr/>
          <a:lstStyle/>
          <a:p>
            <a:pPr algn="ctr"/>
            <a:r>
              <a:rPr lang="en-GB" dirty="0" smtClean="0"/>
              <a:t>You can put your lunchboxes and water bottles on the shelf and your book bag in the box. </a:t>
            </a:r>
            <a:endParaRPr lang="en-GB" dirty="0"/>
          </a:p>
        </p:txBody>
      </p:sp>
      <p:pic>
        <p:nvPicPr>
          <p:cNvPr id="5122" name="Picture 2" descr="C:\Users\Owner\Pictures\Year R transition powerpoint\B587BF53-904D-482E-B320-C70AD0B9251D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63959"/>
            <a:ext cx="4968552" cy="3711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Owner\Pictures\Year R transition powerpoint\CD4DC2CC-8EB5-44C4-9041-2BE2A5ED8562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21088"/>
            <a:ext cx="3358191" cy="2508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Lunch Box Clipart - Cartoon Healthy Lunch Box , Transparent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471360"/>
            <a:ext cx="2195736" cy="133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ree Pictures Of A Child Reading, Download Free Clip Art, Free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087" y="1655951"/>
            <a:ext cx="2016224" cy="211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709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88640"/>
            <a:ext cx="7125113" cy="924475"/>
          </a:xfrm>
        </p:spPr>
        <p:txBody>
          <a:bodyPr/>
          <a:lstStyle/>
          <a:p>
            <a:pPr algn="ctr"/>
            <a:r>
              <a:rPr lang="en-GB" dirty="0" smtClean="0"/>
              <a:t>You will be able to play outside in the garden.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42" y="1205372"/>
            <a:ext cx="4916777" cy="367240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371" y="2897560"/>
            <a:ext cx="5302408" cy="396044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15921"/>
            <a:ext cx="3096344" cy="1285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School Kids Clip Art - School Kids Images - Vector Clip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945359"/>
            <a:ext cx="2344994" cy="187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184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924475"/>
          </a:xfrm>
        </p:spPr>
        <p:txBody>
          <a:bodyPr/>
          <a:lstStyle/>
          <a:p>
            <a:pPr algn="ctr"/>
            <a:r>
              <a:rPr lang="en-GB" dirty="0" smtClean="0"/>
              <a:t>If you need to go to the toilet, or wash your hands for lunchtime, head over to the girls’ or boy’s toilets. 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94017">
            <a:off x="3231143" y="2475272"/>
            <a:ext cx="4056878" cy="3030137"/>
          </a:xfrm>
        </p:spPr>
      </p:pic>
      <p:pic>
        <p:nvPicPr>
          <p:cNvPr id="3074" name="Picture 2" descr="Klo clipart 6 » Clipart St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756" y="4193704"/>
            <a:ext cx="191624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48092">
            <a:off x="-201018" y="2795973"/>
            <a:ext cx="4085485" cy="305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16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5233"/>
            <a:ext cx="5109898" cy="1339551"/>
          </a:xfrm>
        </p:spPr>
        <p:txBody>
          <a:bodyPr/>
          <a:lstStyle/>
          <a:p>
            <a:pPr algn="ctr"/>
            <a:r>
              <a:rPr lang="en-GB" sz="2800" dirty="0" smtClean="0"/>
              <a:t>We will wash our hands and say the lunchtime prayer before we go down the corridors to the hall. </a:t>
            </a:r>
            <a:endParaRPr lang="en-GB" sz="2800" dirty="0"/>
          </a:p>
        </p:txBody>
      </p:sp>
      <p:pic>
        <p:nvPicPr>
          <p:cNvPr id="2050" name="Picture 2" descr="Lunch Box Clipart - Cartoon Healthy Lunch Box , Transparen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719" y="5425719"/>
            <a:ext cx="2195736" cy="133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and Wash Clip Art Hand Washing Clip Art At Clker Vector - Washing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06" y="5412426"/>
            <a:ext cx="1192043" cy="124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raying Hands Prayer Praise Worship Clip Art Welcome - Transparent ...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625" y="5511374"/>
            <a:ext cx="1000705" cy="12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125" y="194245"/>
            <a:ext cx="4034102" cy="30131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813" y="3212976"/>
            <a:ext cx="2808312" cy="20975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86" y="1700808"/>
            <a:ext cx="2709873" cy="2024041"/>
          </a:xfrm>
          <a:prstGeom prst="rect">
            <a:avLst/>
          </a:prstGeom>
        </p:spPr>
      </p:pic>
      <p:pic>
        <p:nvPicPr>
          <p:cNvPr id="2058" name="Picture 10" descr="School Lunch Menu | Pedmore CofE Primary School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5470413"/>
            <a:ext cx="1917168" cy="129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139931" y="3556173"/>
            <a:ext cx="38245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We will also go to the hall for worship and do PE.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7670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8640960" cy="924475"/>
          </a:xfrm>
        </p:spPr>
        <p:txBody>
          <a:bodyPr/>
          <a:lstStyle/>
          <a:p>
            <a:pPr algn="ctr"/>
            <a:r>
              <a:rPr lang="en-GB" sz="2800" dirty="0" smtClean="0"/>
              <a:t>In the summer you get to play on ‘the big field’. You will do some PE lessons on here too. </a:t>
            </a:r>
            <a:endParaRPr lang="en-GB" sz="2800" dirty="0"/>
          </a:p>
        </p:txBody>
      </p:sp>
      <p:pic>
        <p:nvPicPr>
          <p:cNvPr id="2050" name="Picture 2" descr="C:\Users\Owner\Pictures\Year R transition powerpoint\imag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540346" y="1772593"/>
            <a:ext cx="5688632" cy="42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XTRA PE FUN WITH COACH P! - Winner and 4 extra friend will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92896"/>
            <a:ext cx="320040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30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wner\Pictures\Year R transition powerpoint\760E0256-FAF4-44FD-974E-B9795E53D26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24455"/>
            <a:ext cx="6711855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488301"/>
            <a:ext cx="8712968" cy="924475"/>
          </a:xfrm>
        </p:spPr>
        <p:txBody>
          <a:bodyPr/>
          <a:lstStyle/>
          <a:p>
            <a:pPr algn="ctr"/>
            <a:r>
              <a:rPr lang="en-GB" sz="2800" dirty="0" smtClean="0"/>
              <a:t>At home time, you will collect all your things and line up ready to go home. </a:t>
            </a:r>
            <a:br>
              <a:rPr lang="en-GB" sz="2800" dirty="0" smtClean="0"/>
            </a:br>
            <a:r>
              <a:rPr lang="en-GB" sz="2800" dirty="0" smtClean="0"/>
              <a:t>We will go out to meet the grown ups who will be picking you up. </a:t>
            </a:r>
            <a:endParaRPr lang="en-GB" sz="28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64904"/>
            <a:ext cx="3257947" cy="1970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Wave goodbye clipart 6 » Clipart Stati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97151"/>
            <a:ext cx="2664296" cy="203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TM02455596[[fn=Spring]]</Template>
  <TotalTime>285</TotalTime>
  <Words>312</Words>
  <Application>Microsoft Office PowerPoint</Application>
  <PresentationFormat>On-screen Show (4:3)</PresentationFormat>
  <Paragraphs>21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Spring</vt:lpstr>
      <vt:lpstr>PowerPoint Presentation</vt:lpstr>
      <vt:lpstr>This is the door where you will come into school in the mornings. </vt:lpstr>
      <vt:lpstr>Your teachers will be ready to welcome you. </vt:lpstr>
      <vt:lpstr>Once you come in, you can hang up your PE bags, coats and hats on your very own peg. </vt:lpstr>
      <vt:lpstr>We will need to keep our hands clean whenever we come into the classroom. </vt:lpstr>
      <vt:lpstr>Once you’ve hung your coats and hats on your pegs, go through to the classroom. </vt:lpstr>
      <vt:lpstr>You can put your lunchboxes and water bottles on the shelf and your book bag in the box. </vt:lpstr>
      <vt:lpstr>You will be able to play outside in the garden. </vt:lpstr>
      <vt:lpstr>If you need to go to the toilet, or wash your hands for lunchtime, head over to the girls’ or boy’s toilets.  </vt:lpstr>
      <vt:lpstr>We will wash our hands and say the lunchtime prayer before we go down the corridors to the hall. </vt:lpstr>
      <vt:lpstr>In the summer you get to play on ‘the big field’. You will do some PE lessons on here too. </vt:lpstr>
      <vt:lpstr>At home time, you will collect all your things and line up ready to go home.  We will go out to meet the grown ups who will be picking you up.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Owner</cp:lastModifiedBy>
  <cp:revision>10</cp:revision>
  <dcterms:created xsi:type="dcterms:W3CDTF">2020-07-06T15:45:07Z</dcterms:created>
  <dcterms:modified xsi:type="dcterms:W3CDTF">2020-07-20T14:36:09Z</dcterms:modified>
</cp:coreProperties>
</file>