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83" r:id="rId10"/>
    <p:sldId id="284" r:id="rId11"/>
    <p:sldId id="348" r:id="rId12"/>
    <p:sldId id="351" r:id="rId13"/>
    <p:sldId id="352" r:id="rId14"/>
    <p:sldId id="353" r:id="rId15"/>
    <p:sldId id="354" r:id="rId16"/>
    <p:sldId id="262" r:id="rId17"/>
    <p:sldId id="263" r:id="rId18"/>
    <p:sldId id="297" r:id="rId19"/>
    <p:sldId id="343" r:id="rId20"/>
    <p:sldId id="344" r:id="rId21"/>
    <p:sldId id="345" r:id="rId22"/>
    <p:sldId id="269" r:id="rId23"/>
    <p:sldId id="299" r:id="rId24"/>
    <p:sldId id="27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469B5E-71D2-4907-B164-90711F8DCA03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CE4A94-E5D8-4789-A33C-77A44B3E1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996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CE4A94-E5D8-4789-A33C-77A44B3E133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841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hiterosemaths.com/resources/schemes-of-learning/primary-sols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vqn2v4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p76wnb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97n2v4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youtube.com/watch?v=YNEXzvnD7mI&amp;feature=emb_title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collins.co.uk/pages/support-learning-at-home" TargetMode="External"/><Relationship Id="rId7" Type="http://schemas.openxmlformats.org/officeDocument/2006/relationships/image" Target="../media/image25.png"/><Relationship Id="rId2" Type="http://schemas.openxmlformats.org/officeDocument/2006/relationships/hyperlink" Target="https://www.outoftheark.co.uk/ootam-at-home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hyperlink" Target="https://connect.collins.co.uk/school/Portal.aspx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4 Term 6 Week </a:t>
            </a:r>
            <a:r>
              <a:rPr lang="en-GB" sz="6600" dirty="0"/>
              <a:t>5</a:t>
            </a:r>
            <a:r>
              <a:rPr lang="en-GB" sz="6600" dirty="0" smtClean="0"/>
              <a:t> 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412776"/>
            <a:ext cx="8229600" cy="525658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4500" dirty="0" smtClean="0"/>
              <a:t>Not long now till the end of the year, how crazy is that? </a:t>
            </a:r>
          </a:p>
          <a:p>
            <a:pPr marL="0" indent="0" algn="ctr">
              <a:buNone/>
            </a:pPr>
            <a:r>
              <a:rPr lang="en-GB" sz="4500" dirty="0" smtClean="0"/>
              <a:t>I hope you have had a chance to enjoy the glorious sunshine over the last couple of days while also staying hydrated too. I have missed all your lovely little </a:t>
            </a:r>
            <a:r>
              <a:rPr lang="en-GB" sz="4500" smtClean="0"/>
              <a:t>faces and I </a:t>
            </a:r>
            <a:r>
              <a:rPr lang="en-GB" sz="4500" dirty="0" smtClean="0"/>
              <a:t>look forward to seeing more of you over the next couple days. </a:t>
            </a:r>
          </a:p>
          <a:p>
            <a:pPr marL="0" indent="0" algn="ctr">
              <a:buNone/>
            </a:pPr>
            <a:r>
              <a:rPr lang="en-GB" sz="4500" dirty="0" smtClean="0"/>
              <a:t>Best Wishes</a:t>
            </a:r>
          </a:p>
          <a:p>
            <a:pPr marL="0" indent="0" algn="ctr">
              <a:buNone/>
            </a:pPr>
            <a:r>
              <a:rPr lang="en-GB" sz="4500" dirty="0" smtClean="0"/>
              <a:t>Miss </a:t>
            </a:r>
            <a:r>
              <a:rPr lang="en-GB" sz="4500" dirty="0"/>
              <a:t>Solomon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="" xmlns:a16="http://schemas.microsoft.com/office/drawing/2014/main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Maths – White Rose 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4525963"/>
          </a:xfrm>
        </p:spPr>
        <p:txBody>
          <a:bodyPr>
            <a:normAutofit/>
          </a:bodyPr>
          <a:lstStyle/>
          <a:p>
            <a:r>
              <a:rPr lang="en-GB" sz="2000" dirty="0" smtClean="0"/>
              <a:t>As well as the work that can be accessed through My Maths and TT Rockstars, you can see below the future topics we would be covering.</a:t>
            </a:r>
          </a:p>
          <a:p>
            <a:r>
              <a:rPr lang="en-GB" sz="2000" dirty="0" smtClean="0"/>
              <a:t>To </a:t>
            </a:r>
            <a:r>
              <a:rPr lang="en-GB" sz="2000" dirty="0"/>
              <a:t>find further support for </a:t>
            </a:r>
            <a:r>
              <a:rPr lang="en-GB" sz="2000" dirty="0" smtClean="0"/>
              <a:t>the rest of our </a:t>
            </a:r>
            <a:r>
              <a:rPr lang="en-GB" sz="2000" dirty="0"/>
              <a:t>year curriculum, visit the White Rose website for the schemes of learning. (</a:t>
            </a:r>
            <a:r>
              <a:rPr lang="en-GB" sz="2000" dirty="0">
                <a:hlinkClick r:id="rId2"/>
              </a:rPr>
              <a:t>https://whiterosemaths.com/resources/schemes-of-learning/primary-sols/</a:t>
            </a:r>
            <a:r>
              <a:rPr lang="en-GB" sz="2000" dirty="0"/>
              <a:t>) </a:t>
            </a:r>
          </a:p>
          <a:p>
            <a:r>
              <a:rPr lang="en-GB" sz="2000" dirty="0"/>
              <a:t>Here, you can find everything we should be covering across year </a:t>
            </a:r>
            <a:r>
              <a:rPr lang="en-GB" sz="2000" dirty="0" smtClean="0"/>
              <a:t>4 and </a:t>
            </a:r>
            <a:r>
              <a:rPr lang="en-GB" sz="2000" dirty="0"/>
              <a:t>the small steps within this. For example…</a:t>
            </a:r>
          </a:p>
          <a:p>
            <a:endParaRPr lang="en-GB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153" y="3817386"/>
            <a:ext cx="5045373" cy="2851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3419872" y="3789040"/>
            <a:ext cx="72008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048164" y="5942872"/>
            <a:ext cx="540060" cy="6622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418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Maths – White Rose Home Learning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124744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CONGRATULATIONS, well done for completing the topic on Geometry: Properties of shapes. Our new topic for the next couple weeks in maths is going to be Geometry: positions and directions. If you follow that link from the previous slide, it’ll open up a PDF that shows me all the information for that topic. </a:t>
            </a:r>
          </a:p>
        </p:txBody>
      </p:sp>
      <p:sp>
        <p:nvSpPr>
          <p:cNvPr id="6" name="5-Point Star 5"/>
          <p:cNvSpPr/>
          <p:nvPr/>
        </p:nvSpPr>
        <p:spPr>
          <a:xfrm>
            <a:off x="4457894" y="5129081"/>
            <a:ext cx="288032" cy="360040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745926" y="5159511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I’ve put a star next to the areas we are going to focus on this week. Remember to focus on the small steps and to try not too rush. Take your time!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92896"/>
            <a:ext cx="6579433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5-Point Star 15"/>
          <p:cNvSpPr/>
          <p:nvPr/>
        </p:nvSpPr>
        <p:spPr>
          <a:xfrm>
            <a:off x="1259632" y="3068960"/>
            <a:ext cx="288032" cy="360040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1259632" y="2636912"/>
            <a:ext cx="288032" cy="360040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848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Important Maths Information….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Unfortunately lately White Rose Maths has stopped posting videos of the specific maths topic we are studying. </a:t>
            </a:r>
          </a:p>
          <a:p>
            <a:r>
              <a:rPr lang="en-GB" dirty="0" smtClean="0"/>
              <a:t>I would recommend practising using </a:t>
            </a:r>
            <a:r>
              <a:rPr lang="en-GB" dirty="0" err="1" smtClean="0"/>
              <a:t>MyMaths</a:t>
            </a:r>
            <a:r>
              <a:rPr lang="en-GB" dirty="0" smtClean="0"/>
              <a:t> and then trying your best to complete the White Rose Worksheets on the next couple slides.</a:t>
            </a:r>
          </a:p>
        </p:txBody>
      </p:sp>
    </p:spTree>
    <p:extLst>
      <p:ext uri="{BB962C8B-B14F-4D97-AF65-F5344CB8AC3E}">
        <p14:creationId xmlns:p14="http://schemas.microsoft.com/office/powerpoint/2010/main" val="3731738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022350" cy="6165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0653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953071" cy="6237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92527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52"/>
            <a:ext cx="8905910" cy="6154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62195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931815" cy="6237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596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</a:t>
            </a:r>
          </a:p>
          <a:p>
            <a:endParaRPr lang="en-GB" sz="2000" dirty="0"/>
          </a:p>
          <a:p>
            <a:r>
              <a:rPr lang="en-GB" sz="2000" dirty="0" smtClean="0"/>
              <a:t>I have specifically allocated different times tables for you to practise each week.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17718681-A12E-49D6-9925-DD7C68176D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Create a spider diagram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FBD77573-9EF2-4C35-8285-A1CF6FBB0E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1" y="0"/>
            <a:ext cx="4133778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rgbClr val="C0998B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BE10F1-38A3-5C41-9BE9-C9F4F9E00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2526"/>
            <a:ext cx="3347865" cy="6378802"/>
          </a:xfrm>
        </p:spPr>
        <p:txBody>
          <a:bodyPr>
            <a:normAutofit/>
          </a:bodyPr>
          <a:lstStyle/>
          <a:p>
            <a:r>
              <a:rPr lang="en-GB" sz="3700" dirty="0" smtClean="0">
                <a:solidFill>
                  <a:srgbClr val="FFFFFF"/>
                </a:solidFill>
              </a:rPr>
              <a:t>English </a:t>
            </a:r>
            <a:br>
              <a:rPr lang="en-GB" sz="3700" dirty="0" smtClean="0">
                <a:solidFill>
                  <a:srgbClr val="FFFFFF"/>
                </a:solidFill>
              </a:rPr>
            </a:br>
            <a:r>
              <a:rPr lang="en-GB" sz="3700" dirty="0" smtClean="0">
                <a:solidFill>
                  <a:srgbClr val="FFFFFF"/>
                </a:solidFill>
              </a:rPr>
              <a:t>Task:</a:t>
            </a:r>
            <a:r>
              <a:rPr lang="en-GB" sz="3700" dirty="0">
                <a:solidFill>
                  <a:srgbClr val="FFFFFF"/>
                </a:solidFill>
              </a:rPr>
              <a:t/>
            </a:r>
            <a:br>
              <a:rPr lang="en-GB" sz="3700" dirty="0">
                <a:solidFill>
                  <a:srgbClr val="FFFFFF"/>
                </a:solidFill>
              </a:rPr>
            </a:br>
            <a:endParaRPr lang="en-GB" sz="3700" dirty="0">
              <a:solidFill>
                <a:srgbClr val="FFFFFF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10D872EB-4169-D245-87A3-F8A1E625B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3778" y="332656"/>
            <a:ext cx="4553021" cy="6264696"/>
          </a:xfrm>
        </p:spPr>
        <p:txBody>
          <a:bodyPr>
            <a:normAutofit/>
          </a:bodyPr>
          <a:lstStyle/>
          <a:p>
            <a:r>
              <a:rPr lang="en-GB" dirty="0" smtClean="0"/>
              <a:t>Follow the link below for the English Task.</a:t>
            </a:r>
          </a:p>
          <a:p>
            <a:r>
              <a:rPr lang="en-GB" dirty="0" smtClean="0"/>
              <a:t>Once on the website it has a selection of 3 activities from which you can complete.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www.bbc.co.uk/bitesize/articles/zvqn2v4</a:t>
            </a:r>
            <a:endParaRPr lang="en-GB" dirty="0" smtClean="0"/>
          </a:p>
          <a:p>
            <a:r>
              <a:rPr lang="en-GB" dirty="0" smtClean="0"/>
              <a:t>For this activity we will focus on ‘</a:t>
            </a:r>
            <a:r>
              <a:rPr lang="en-GB" dirty="0" smtClean="0">
                <a:solidFill>
                  <a:srgbClr val="231F20"/>
                </a:solidFill>
                <a:latin typeface="+mj-lt"/>
              </a:rPr>
              <a:t>Using Suffixes’</a:t>
            </a:r>
            <a:endParaRPr lang="en-GB" dirty="0">
              <a:solidFill>
                <a:srgbClr val="231F20"/>
              </a:solidFill>
              <a:latin typeface="+mj-l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41625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English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For the second activity follow this different </a:t>
            </a:r>
            <a:r>
              <a:rPr lang="en-GB" dirty="0"/>
              <a:t>link below for </a:t>
            </a:r>
            <a:r>
              <a:rPr lang="en-GB" dirty="0" smtClean="0"/>
              <a:t>the second </a:t>
            </a:r>
            <a:r>
              <a:rPr lang="en-GB" dirty="0"/>
              <a:t>English Task.</a:t>
            </a:r>
          </a:p>
          <a:p>
            <a:r>
              <a:rPr lang="en-GB" dirty="0"/>
              <a:t>Once on the website it has a selection of 3 activities from which you can complete.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www.bbc.co.uk/bitesize/articles/zp76wnb</a:t>
            </a:r>
            <a:endParaRPr lang="en-GB" dirty="0" smtClean="0"/>
          </a:p>
          <a:p>
            <a:r>
              <a:rPr lang="en-GB" dirty="0" smtClean="0">
                <a:latin typeface="+mj-lt"/>
              </a:rPr>
              <a:t>This activity focuses on ‘</a:t>
            </a:r>
            <a:r>
              <a:rPr lang="en-GB" dirty="0" smtClean="0">
                <a:solidFill>
                  <a:srgbClr val="231F20"/>
                </a:solidFill>
                <a:latin typeface="+mj-lt"/>
              </a:rPr>
              <a:t>Creating Characters.’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4686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Final English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For the </a:t>
            </a:r>
            <a:r>
              <a:rPr lang="en-GB" dirty="0" smtClean="0"/>
              <a:t>final English task follow </a:t>
            </a:r>
            <a:r>
              <a:rPr lang="en-GB" dirty="0"/>
              <a:t>this different </a:t>
            </a:r>
            <a:r>
              <a:rPr lang="en-GB" dirty="0" smtClean="0"/>
              <a:t>link.</a:t>
            </a:r>
            <a:endParaRPr lang="en-GB" dirty="0"/>
          </a:p>
          <a:p>
            <a:r>
              <a:rPr lang="en-GB" dirty="0"/>
              <a:t>Once on the website </a:t>
            </a:r>
            <a:r>
              <a:rPr lang="en-GB" dirty="0" smtClean="0"/>
              <a:t>again you will notice it </a:t>
            </a:r>
            <a:r>
              <a:rPr lang="en-GB" dirty="0"/>
              <a:t>has a selection of 3 activities from which you can complete.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www.bbc.co.uk/bitesize/articles/z97n2v4</a:t>
            </a:r>
            <a:endParaRPr lang="en-GB" dirty="0" smtClean="0"/>
          </a:p>
          <a:p>
            <a:r>
              <a:rPr lang="en-GB" dirty="0" smtClean="0"/>
              <a:t>This activity focuses on </a:t>
            </a:r>
            <a:r>
              <a:rPr lang="en-GB" dirty="0" smtClean="0">
                <a:latin typeface="+mj-lt"/>
              </a:rPr>
              <a:t>‘Exploring Poetry.’</a:t>
            </a:r>
            <a:endParaRPr lang="en-GB" dirty="0">
              <a:solidFill>
                <a:srgbClr val="231F20"/>
              </a:solidFill>
              <a:latin typeface="+mj-l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3649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 smtClean="0"/>
              <a:t>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www.youtube.com/watch?v=YNEXzvnD7mI&amp;feature=emb_title</a:t>
            </a:r>
            <a:endParaRPr lang="en-GB" dirty="0" smtClean="0"/>
          </a:p>
          <a:p>
            <a:r>
              <a:rPr lang="en-GB" dirty="0" smtClean="0"/>
              <a:t>Follow the link above to sketch a 3-D version of your hand and then use crayons/colouring in pens to colour it, similarly to the example below.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933056"/>
            <a:ext cx="2298204" cy="2616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7145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 is important to keep your children active. If it is safe to do so, ensure they have some time outside throughout the day. Please visit </a:t>
            </a:r>
            <a:r>
              <a:rPr lang="en-GB" sz="2800" b="1" dirty="0" smtClean="0"/>
              <a:t>Joe Wicks</a:t>
            </a:r>
            <a:r>
              <a:rPr lang="en-GB" sz="2800" dirty="0" smtClean="0"/>
              <a:t> YouTube channel (</a:t>
            </a:r>
            <a:r>
              <a:rPr lang="en-GB" sz="2800" dirty="0" smtClean="0">
                <a:hlinkClick r:id="rId2"/>
              </a:rPr>
              <a:t>https://www.youtube.com/channel/UCAxW1XT0iEJo0TYlRfn6rYQ</a:t>
            </a:r>
            <a:r>
              <a:rPr lang="en-GB" sz="2800" dirty="0" smtClean="0"/>
              <a:t>), which has lots of exercise videos for children. He will also be hosting a live P.E. lessons Monday to Friday at 9:00am.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653" y="257431"/>
            <a:ext cx="8229600" cy="1143000"/>
          </a:xfrm>
        </p:spPr>
        <p:txBody>
          <a:bodyPr/>
          <a:lstStyle/>
          <a:p>
            <a:r>
              <a:rPr lang="en-GB" dirty="0" smtClean="0"/>
              <a:t>Music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644008" y="1340768"/>
            <a:ext cx="4038600" cy="4525963"/>
          </a:xfrm>
        </p:spPr>
        <p:txBody>
          <a:bodyPr>
            <a:normAutofit/>
          </a:bodyPr>
          <a:lstStyle/>
          <a:p>
            <a:r>
              <a:rPr lang="en-GB" sz="1600" b="1" dirty="0"/>
              <a:t>'Out of the Ark</a:t>
            </a:r>
            <a:r>
              <a:rPr lang="en-GB" sz="1600" dirty="0"/>
              <a:t>' music have created 'Out of the Ark </a:t>
            </a:r>
            <a:r>
              <a:rPr lang="en-GB" sz="1600" dirty="0" smtClean="0"/>
              <a:t>at </a:t>
            </a:r>
            <a:r>
              <a:rPr lang="en-GB" sz="1600" dirty="0"/>
              <a:t>Home'  </a:t>
            </a:r>
            <a:r>
              <a:rPr lang="en-GB" sz="1600" dirty="0" smtClean="0"/>
              <a:t>via this website </a:t>
            </a:r>
            <a:r>
              <a:rPr lang="en-GB" sz="1600" dirty="0" smtClean="0">
                <a:hlinkClick r:id="rId2" tooltip="https://www.outoftheark.co.uk/ootam-at-home/&#10;Ctrl+Click or tap to follow the link"/>
              </a:rPr>
              <a:t>https</a:t>
            </a:r>
            <a:r>
              <a:rPr lang="en-GB" sz="1600" dirty="0">
                <a:hlinkClick r:id="rId2" tooltip="https://www.outoftheark.co.uk/ootam-at-home/&#10;Ctrl+Click or tap to follow the link"/>
              </a:rPr>
              <a:t>://www.outoftheark.co.uk/ootam-at-home/</a:t>
            </a:r>
            <a:r>
              <a:rPr lang="en-GB" sz="1600" dirty="0"/>
              <a:t>​  </a:t>
            </a:r>
            <a:endParaRPr lang="en-GB" sz="1600" dirty="0" smtClean="0"/>
          </a:p>
          <a:p>
            <a:endParaRPr lang="en-GB" sz="1600" dirty="0"/>
          </a:p>
          <a:p>
            <a:r>
              <a:rPr lang="en-GB" sz="1600" dirty="0" smtClean="0"/>
              <a:t>There </a:t>
            </a:r>
            <a:r>
              <a:rPr lang="en-GB" sz="1600" dirty="0"/>
              <a:t>are 4 weeks on the website so far and when you click on </a:t>
            </a:r>
            <a:r>
              <a:rPr lang="en-GB" sz="1600" dirty="0" err="1"/>
              <a:t>e.g</a:t>
            </a:r>
            <a:r>
              <a:rPr lang="en-GB" sz="1600" dirty="0"/>
              <a:t> week 1, there is a lively fun song video for every single day. Definitely something </a:t>
            </a:r>
            <a:r>
              <a:rPr lang="en-GB" sz="1600" dirty="0" smtClean="0"/>
              <a:t>you </a:t>
            </a:r>
            <a:r>
              <a:rPr lang="en-GB" sz="1600" dirty="0"/>
              <a:t>might enjoy and </a:t>
            </a:r>
            <a:r>
              <a:rPr lang="en-GB" sz="1600" dirty="0" smtClean="0"/>
              <a:t>could </a:t>
            </a:r>
            <a:r>
              <a:rPr lang="en-GB" sz="1600" dirty="0"/>
              <a:t>work well as a brain </a:t>
            </a:r>
            <a:r>
              <a:rPr lang="en-GB" sz="1600" dirty="0" smtClean="0"/>
              <a:t>break, when needed.</a:t>
            </a:r>
            <a:r>
              <a:rPr lang="en-GB" dirty="0"/>
              <a:t> 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323528" y="1268760"/>
            <a:ext cx="4038600" cy="4525963"/>
          </a:xfrm>
        </p:spPr>
        <p:txBody>
          <a:bodyPr>
            <a:noAutofit/>
          </a:bodyPr>
          <a:lstStyle/>
          <a:p>
            <a:r>
              <a:rPr lang="en-GB" sz="1600" b="1" dirty="0" smtClean="0"/>
              <a:t>Collins</a:t>
            </a:r>
            <a:r>
              <a:rPr lang="en-GB" sz="1600" dirty="0" smtClean="0"/>
              <a:t> are also </a:t>
            </a:r>
            <a:r>
              <a:rPr lang="en-GB" sz="1600" dirty="0"/>
              <a:t>providing home learning activities </a:t>
            </a:r>
            <a:r>
              <a:rPr lang="en-GB" sz="1600" dirty="0">
                <a:hlinkClick r:id="rId3"/>
              </a:rPr>
              <a:t>https://collins.co.uk/pages/support-learning-at-home</a:t>
            </a:r>
            <a:r>
              <a:rPr lang="en-GB" sz="1600" dirty="0"/>
              <a:t>. </a:t>
            </a:r>
            <a:br>
              <a:rPr lang="en-GB" sz="1600" dirty="0"/>
            </a:br>
            <a:endParaRPr lang="en-GB" sz="1600" dirty="0"/>
          </a:p>
          <a:p>
            <a:r>
              <a:rPr lang="en-GB" sz="1600" dirty="0" smtClean="0"/>
              <a:t>You can access </a:t>
            </a:r>
            <a:r>
              <a:rPr lang="en-GB" sz="1600" dirty="0"/>
              <a:t>free Music Express songs and activities by clicking on the free children's song bank. Some of these the children will recognise from class music lessons </a:t>
            </a:r>
            <a:r>
              <a:rPr lang="en-GB" sz="1600" dirty="0" smtClean="0"/>
              <a:t>with Mrs </a:t>
            </a:r>
            <a:r>
              <a:rPr lang="en-GB" sz="1600" dirty="0" err="1" smtClean="0"/>
              <a:t>Julier</a:t>
            </a:r>
            <a:r>
              <a:rPr lang="en-GB" sz="1600" dirty="0" smtClean="0"/>
              <a:t> .</a:t>
            </a:r>
            <a:r>
              <a:rPr lang="en-GB" sz="1600" dirty="0"/>
              <a:t>  </a:t>
            </a:r>
            <a:br>
              <a:rPr lang="en-GB" sz="1600" dirty="0"/>
            </a:br>
            <a:endParaRPr lang="en-GB" sz="1600" dirty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r>
              <a:rPr lang="en-GB" sz="1600" dirty="0" smtClean="0"/>
              <a:t>Go </a:t>
            </a:r>
            <a:r>
              <a:rPr lang="en-GB" sz="1600" dirty="0"/>
              <a:t>to </a:t>
            </a:r>
            <a:r>
              <a:rPr lang="en-GB" sz="1600" b="1" dirty="0">
                <a:hlinkClick r:id="rId4"/>
              </a:rPr>
              <a:t>Collins Connect</a:t>
            </a:r>
            <a:r>
              <a:rPr lang="en-GB" sz="1600" dirty="0"/>
              <a:t> and click on the Teacher portal and enter: </a:t>
            </a:r>
          </a:p>
          <a:p>
            <a:r>
              <a:rPr lang="en-GB" sz="1600" dirty="0"/>
              <a:t>Username: </a:t>
            </a:r>
            <a:r>
              <a:rPr lang="en-GB" sz="1600" b="1" dirty="0"/>
              <a:t>parents@harpercollins.co.uk</a:t>
            </a:r>
            <a:endParaRPr lang="en-GB" sz="1600" dirty="0"/>
          </a:p>
          <a:p>
            <a:r>
              <a:rPr lang="en-GB" sz="1600" dirty="0"/>
              <a:t>Password: </a:t>
            </a:r>
            <a:r>
              <a:rPr lang="en-GB" sz="1600" b="1" dirty="0"/>
              <a:t>Parents20!</a:t>
            </a:r>
            <a:r>
              <a:rPr lang="en-GB" sz="1600" dirty="0"/>
              <a:t> </a:t>
            </a:r>
          </a:p>
          <a:p>
            <a:r>
              <a:rPr lang="en-GB" sz="1600" dirty="0"/>
              <a:t>C</a:t>
            </a:r>
            <a:r>
              <a:rPr lang="en-GB" sz="1600" dirty="0" smtClean="0"/>
              <a:t>lick </a:t>
            </a:r>
            <a:r>
              <a:rPr lang="en-GB" sz="1600" dirty="0"/>
              <a:t>Login. </a:t>
            </a:r>
          </a:p>
          <a:p>
            <a:r>
              <a:rPr lang="en-GB" sz="1600" dirty="0"/>
              <a:t>Once you’ve logged into Collins Connect, select </a:t>
            </a:r>
            <a:r>
              <a:rPr lang="en-GB" sz="1600" b="1" dirty="0"/>
              <a:t>Music Express</a:t>
            </a:r>
            <a:r>
              <a:rPr lang="en-GB" sz="1600" dirty="0"/>
              <a:t> from the menu page. To access the </a:t>
            </a:r>
            <a:r>
              <a:rPr lang="en-GB" sz="1600" b="1" dirty="0"/>
              <a:t>Song Bank</a:t>
            </a:r>
            <a:r>
              <a:rPr lang="en-GB" sz="1600" dirty="0"/>
              <a:t> click the link on the welcome page.​</a:t>
            </a:r>
          </a:p>
          <a:p>
            <a:endParaRPr lang="en-GB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082016"/>
            <a:ext cx="1589162" cy="1582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21">
            <a:off x="6932385" y="571628"/>
            <a:ext cx="2190750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45788">
            <a:off x="28493" y="928816"/>
            <a:ext cx="1428750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35155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8175</TotalTime>
  <Words>1061</Words>
  <Application>Microsoft Office PowerPoint</Application>
  <PresentationFormat>On-screen Show (4:3)</PresentationFormat>
  <Paragraphs>91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Home Learning </vt:lpstr>
      <vt:lpstr>Message from the class teacher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Maths – White Rose Home Learning</vt:lpstr>
      <vt:lpstr>Maths – White Rose Home Learning</vt:lpstr>
      <vt:lpstr>Important Maths Information….</vt:lpstr>
      <vt:lpstr>PowerPoint Presentation</vt:lpstr>
      <vt:lpstr>PowerPoint Presentation</vt:lpstr>
      <vt:lpstr>PowerPoint Presentation</vt:lpstr>
      <vt:lpstr>PowerPoint Presentation</vt:lpstr>
      <vt:lpstr>TT Rockstars</vt:lpstr>
      <vt:lpstr>Accessing Twinkl</vt:lpstr>
      <vt:lpstr>English  Task: </vt:lpstr>
      <vt:lpstr>English Task</vt:lpstr>
      <vt:lpstr>Final English Task</vt:lpstr>
      <vt:lpstr>Art</vt:lpstr>
      <vt:lpstr>P.E.</vt:lpstr>
      <vt:lpstr>Music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122</cp:revision>
  <dcterms:created xsi:type="dcterms:W3CDTF">2020-03-18T10:41:37Z</dcterms:created>
  <dcterms:modified xsi:type="dcterms:W3CDTF">2020-06-27T23:38:05Z</dcterms:modified>
</cp:coreProperties>
</file>