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71" r:id="rId13"/>
    <p:sldId id="264" r:id="rId14"/>
    <p:sldId id="279" r:id="rId15"/>
    <p:sldId id="269" r:id="rId16"/>
    <p:sldId id="270"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0" d="100"/>
          <a:sy n="90" d="100"/>
        </p:scale>
        <p:origin x="-804" y="3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15/04/2020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15/04/2020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15/04/2020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15/04/2020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15/04/2020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15/04/2020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15/04/2020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twinkl.co.uk/resource/t-t-5074-the-easter-story-powerpoint" TargetMode="External"/><Relationship Id="rId2" Type="http://schemas.openxmlformats.org/officeDocument/2006/relationships/hyperlink" Target="https://www.twinkl.co.uk/resource/t-l-2162-storyboard-template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2 Term 5 Week 1</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562580" y="1189285"/>
            <a:ext cx="8229600" cy="5405791"/>
          </a:xfrm>
        </p:spPr>
        <p:txBody>
          <a:bodyPr>
            <a:normAutofit/>
          </a:bodyPr>
          <a:lstStyle/>
          <a:p>
            <a:pPr marL="0" indent="0">
              <a:buNone/>
            </a:pPr>
            <a:r>
              <a:rPr lang="en-US" sz="2000" dirty="0" smtClean="0"/>
              <a:t>Hi Year 2. I have been thinking about you all a lot and missing your lovely faces. I hope you had a lovely Easter with your families. Not too many chocolate eggs I hope!! I have been spending time with my boys in the garden, enjoying the lovely weather. My youngest boy Arthur turned 8 last week so we had our first lockdown birthday with garden games, video calls and lots of cake. We have planned some nice activities for you to get Term 5 started. I hope you enjoy them, Love </a:t>
            </a:r>
            <a:r>
              <a:rPr lang="en-US" sz="2000" dirty="0" err="1" smtClean="0"/>
              <a:t>Mrs</a:t>
            </a:r>
            <a:r>
              <a:rPr lang="en-US" sz="2000" dirty="0" smtClean="0"/>
              <a:t> Clark.</a:t>
            </a:r>
          </a:p>
          <a:p>
            <a:pPr marL="0" indent="0">
              <a:buNone/>
            </a:pPr>
            <a:endParaRPr lang="en-US" sz="2000" dirty="0"/>
          </a:p>
          <a:p>
            <a:pPr marL="0" indent="0">
              <a:buNone/>
            </a:pPr>
            <a:r>
              <a:rPr lang="en-US" sz="2000" dirty="0" smtClean="0"/>
              <a:t>Hello Year 2! I hope you are all ok and missing us just as much as we are missing you! It has been lovely having some sunshine over the Easter weekend. My two children Ronnie and Teddy enjoyed getting in the paddling pool even though the water was freezing! We have spent a lot of time in the garden and going on long walks. We have kept in contact with our family through many face time calls. We are also doing lots of arts and crafts that we enjoy putting up at our window for our neighbours to see to keep everybody smiling. </a:t>
            </a:r>
            <a:r>
              <a:rPr lang="en-US" sz="2000" dirty="0" err="1" smtClean="0"/>
              <a:t>Mrs</a:t>
            </a:r>
            <a:r>
              <a:rPr lang="en-US" sz="2000" dirty="0" smtClean="0"/>
              <a:t> Bradley sends a big hug to you all. Take care and stay safe! Love </a:t>
            </a:r>
            <a:r>
              <a:rPr lang="en-US" sz="2000" dirty="0" err="1" smtClean="0"/>
              <a:t>Mrs</a:t>
            </a:r>
            <a:r>
              <a:rPr lang="en-US" sz="2000" dirty="0" smtClean="0"/>
              <a:t> Unsworth.</a:t>
            </a:r>
            <a:endParaRPr lang="en-US" sz="2000" dirty="0"/>
          </a:p>
          <a:p>
            <a:pPr marL="0" indent="0">
              <a:buNone/>
            </a:pPr>
            <a:endParaRPr lang="en-GB" sz="2000" dirty="0" smtClean="0"/>
          </a:p>
        </p:txBody>
      </p:sp>
      <p:pic>
        <p:nvPicPr>
          <p:cNvPr id="1026" name="Picture 2" descr="C:\Users\MrsClark\AppData\Local\Microsoft\Windows\INetCache\IE\2IESUXSU\easter-egg[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3140968"/>
            <a:ext cx="815752" cy="81575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MrsClark\AppData\Local\Microsoft\Windows\INetCache\IE\6KRWWY08\Easter_Cross[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469" y="3159555"/>
            <a:ext cx="622121" cy="861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3986" y="3789040"/>
            <a:ext cx="8682168" cy="2736304"/>
          </a:xfrm>
        </p:spPr>
        <p:txBody>
          <a:bodyPr>
            <a:normAutofit/>
          </a:bodyPr>
          <a:lstStyle/>
          <a:p>
            <a:pPr marL="82296" indent="0">
              <a:buNone/>
            </a:pPr>
            <a:endParaRPr lang="en-GB" sz="2800" dirty="0">
              <a:hlinkClick r:id="rId2"/>
            </a:endParaRPr>
          </a:p>
          <a:p>
            <a:pPr marL="82296" indent="0">
              <a:buNone/>
            </a:pPr>
            <a:endParaRPr lang="en-GB"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mtClean="0"/>
              <a:t>English Learning</a:t>
            </a:r>
            <a:endParaRPr lang="en-GB" dirty="0"/>
          </a:p>
        </p:txBody>
      </p:sp>
      <p:sp>
        <p:nvSpPr>
          <p:cNvPr id="5" name="TextBox 4"/>
          <p:cNvSpPr txBox="1"/>
          <p:nvPr/>
        </p:nvSpPr>
        <p:spPr>
          <a:xfrm>
            <a:off x="971600" y="827584"/>
            <a:ext cx="6336704" cy="5909310"/>
          </a:xfrm>
          <a:prstGeom prst="rect">
            <a:avLst/>
          </a:prstGeom>
          <a:noFill/>
        </p:spPr>
        <p:txBody>
          <a:bodyPr wrap="square" rtlCol="0">
            <a:spAutoFit/>
          </a:bodyPr>
          <a:lstStyle/>
          <a:p>
            <a:r>
              <a:rPr lang="en-US" dirty="0" smtClean="0"/>
              <a:t>To kick off Term 5 we would like you to think about the </a:t>
            </a:r>
            <a:r>
              <a:rPr lang="en-US" dirty="0"/>
              <a:t>E</a:t>
            </a:r>
            <a:r>
              <a:rPr lang="en-US" dirty="0" smtClean="0"/>
              <a:t>aster story. Please find below a link to a </a:t>
            </a:r>
            <a:r>
              <a:rPr lang="en-US" dirty="0" err="1" smtClean="0"/>
              <a:t>powerpoint</a:t>
            </a:r>
            <a:r>
              <a:rPr lang="en-US" dirty="0" smtClean="0"/>
              <a:t> telling the Easter story or use any book or resource you may have at home.</a:t>
            </a:r>
          </a:p>
          <a:p>
            <a:endParaRPr lang="en-US" dirty="0"/>
          </a:p>
          <a:p>
            <a:r>
              <a:rPr lang="en-GB" dirty="0">
                <a:hlinkClick r:id="rId3"/>
              </a:rPr>
              <a:t>https://</a:t>
            </a:r>
            <a:r>
              <a:rPr lang="en-GB" dirty="0" smtClean="0">
                <a:hlinkClick r:id="rId3"/>
              </a:rPr>
              <a:t>www.twinkl.co.uk/resource/t-t-5074-the-easter-story-powerpoint</a:t>
            </a:r>
            <a:endParaRPr lang="en-GB" dirty="0" smtClean="0"/>
          </a:p>
          <a:p>
            <a:endParaRPr lang="en-US" dirty="0"/>
          </a:p>
          <a:p>
            <a:r>
              <a:rPr lang="en-US" dirty="0" smtClean="0"/>
              <a:t>Then you can re-tell the Easter story in any way you like. You could write it as a story, draw or collage it or maybe try a storyboard. Please find below a link to some blank story boards that you could fill in or you could create one of your own.</a:t>
            </a:r>
          </a:p>
          <a:p>
            <a:endParaRPr lang="en-US" dirty="0"/>
          </a:p>
          <a:p>
            <a:r>
              <a:rPr lang="en-GB" dirty="0">
                <a:hlinkClick r:id="rId2"/>
              </a:rPr>
              <a:t>https://www.twinkl.co.uk/resource/t-l-2162-storyboard-templates</a:t>
            </a:r>
            <a:endParaRPr lang="en-GB" dirty="0"/>
          </a:p>
          <a:p>
            <a:endParaRPr lang="en-US" dirty="0" smtClean="0"/>
          </a:p>
          <a:p>
            <a:endParaRPr lang="en-US" dirty="0"/>
          </a:p>
          <a:p>
            <a:r>
              <a:rPr lang="en-US" dirty="0" smtClean="0"/>
              <a:t>Alternatively you could write an Easter diary of the things you got up to over the Easter weekend.</a:t>
            </a:r>
          </a:p>
          <a:p>
            <a:endParaRPr lang="en-US" dirty="0"/>
          </a:p>
          <a:p>
            <a:r>
              <a:rPr lang="en-US" dirty="0" smtClean="0"/>
              <a:t>Have fun and look out for more activities next week. </a:t>
            </a:r>
            <a:endParaRPr lang="en-GB" dirty="0"/>
          </a:p>
          <a:p>
            <a:endParaRPr lang="en-GB" dirty="0"/>
          </a:p>
        </p:txBody>
      </p:sp>
    </p:spTree>
    <p:extLst>
      <p:ext uri="{BB962C8B-B14F-4D97-AF65-F5344CB8AC3E}">
        <p14:creationId xmlns:p14="http://schemas.microsoft.com/office/powerpoint/2010/main" val="1274843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5" name="Content Placeholder 4"/>
          <p:cNvSpPr>
            <a:spLocks noGrp="1"/>
          </p:cNvSpPr>
          <p:nvPr>
            <p:ph idx="1"/>
          </p:nvPr>
        </p:nvSpPr>
        <p:spPr>
          <a:xfrm>
            <a:off x="395536" y="764704"/>
            <a:ext cx="8229600" cy="4525963"/>
          </a:xfrm>
        </p:spPr>
        <p:txBody>
          <a:bodyPr>
            <a:normAutofit/>
          </a:bodyPr>
          <a:lstStyle/>
          <a:p>
            <a:pPr marL="0" indent="0">
              <a:buNone/>
            </a:pPr>
            <a:r>
              <a:rPr lang="en-US" sz="2400" dirty="0" smtClean="0"/>
              <a:t>This week we are going to start looking at the concept of telling the time. In year 2 by the end of the unit children are supposed to be able to tell the time to 5 minutes. For this weeks activity we would like to think about telling the time using the key vocabulary, o clock, half past, quarter to and quarter past.</a:t>
            </a:r>
          </a:p>
          <a:p>
            <a:pPr marL="0" indent="0">
              <a:buNone/>
            </a:pPr>
            <a:r>
              <a:rPr lang="en-US" sz="2400" dirty="0" smtClean="0"/>
              <a:t>Can the children record their daily schedule, thinking closely about what time they carry out each activity.</a:t>
            </a:r>
          </a:p>
          <a:p>
            <a:pPr marL="0" indent="0">
              <a:buNone/>
            </a:pPr>
            <a:endParaRPr lang="en-US" sz="2400" dirty="0" smtClean="0"/>
          </a:p>
          <a:p>
            <a:pPr marL="0" indent="0">
              <a:buNone/>
            </a:pPr>
            <a:endParaRPr lang="en-US" sz="2400" dirty="0"/>
          </a:p>
          <a:p>
            <a:pPr marL="0" indent="0">
              <a:buNone/>
            </a:pPr>
            <a:endParaRPr lang="en-GB" sz="2400" dirty="0"/>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083" t="12592" r="15171" b="9911"/>
          <a:stretch/>
        </p:blipFill>
        <p:spPr bwMode="auto">
          <a:xfrm>
            <a:off x="323528" y="3573016"/>
            <a:ext cx="4392488" cy="2826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788024" y="3717032"/>
            <a:ext cx="4248472" cy="2031325"/>
          </a:xfrm>
          <a:prstGeom prst="rect">
            <a:avLst/>
          </a:prstGeom>
          <a:noFill/>
        </p:spPr>
        <p:txBody>
          <a:bodyPr wrap="square" rtlCol="0">
            <a:spAutoFit/>
          </a:bodyPr>
          <a:lstStyle/>
          <a:p>
            <a:r>
              <a:rPr lang="en-US" dirty="0" smtClean="0"/>
              <a:t>You can follow this example if you would like or you could make up your own including more detail.</a:t>
            </a:r>
          </a:p>
          <a:p>
            <a:endParaRPr lang="en-US" dirty="0"/>
          </a:p>
          <a:p>
            <a:r>
              <a:rPr lang="en-US" dirty="0" smtClean="0"/>
              <a:t>As an extension can you convert the time shown on your analogue clock to the correct digital time?</a:t>
            </a:r>
            <a:endParaRPr lang="en-GB" dirty="0"/>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Topic – Map skills</a:t>
            </a:r>
            <a:endParaRPr lang="en-GB" dirty="0"/>
          </a:p>
        </p:txBody>
      </p:sp>
      <p:sp>
        <p:nvSpPr>
          <p:cNvPr id="8" name="Content Placeholder 7"/>
          <p:cNvSpPr>
            <a:spLocks noGrp="1"/>
          </p:cNvSpPr>
          <p:nvPr>
            <p:ph idx="1"/>
          </p:nvPr>
        </p:nvSpPr>
        <p:spPr>
          <a:xfrm>
            <a:off x="431800" y="1053539"/>
            <a:ext cx="8229600" cy="4525963"/>
          </a:xfrm>
        </p:spPr>
        <p:txBody>
          <a:bodyPr/>
          <a:lstStyle/>
          <a:p>
            <a:pPr marL="0" indent="0">
              <a:buNone/>
            </a:pPr>
            <a:r>
              <a:rPr lang="en-US" sz="2000" dirty="0" smtClean="0"/>
              <a:t>We would have started our topic by having a walk </a:t>
            </a:r>
            <a:r>
              <a:rPr lang="en-US" sz="2000" dirty="0"/>
              <a:t>around </a:t>
            </a:r>
            <a:r>
              <a:rPr lang="en-US" sz="2000" dirty="0" smtClean="0"/>
              <a:t>Bapchild Village. We would have noticed many </a:t>
            </a:r>
            <a:r>
              <a:rPr lang="en-US" sz="2000" dirty="0"/>
              <a:t>places have changed over the past few </a:t>
            </a:r>
            <a:r>
              <a:rPr lang="en-US" sz="2000" dirty="0" smtClean="0"/>
              <a:t>years and many </a:t>
            </a:r>
            <a:r>
              <a:rPr lang="en-US" sz="2000" dirty="0"/>
              <a:t>more changes are taking place, for example, new houses are being built</a:t>
            </a:r>
            <a:r>
              <a:rPr lang="en-US" sz="2000" dirty="0" smtClean="0"/>
              <a:t>. The old mars </a:t>
            </a:r>
            <a:r>
              <a:rPr lang="en-US" sz="2000" dirty="0"/>
              <a:t>bar shop </a:t>
            </a:r>
            <a:r>
              <a:rPr lang="en-US" sz="2000" dirty="0" smtClean="0"/>
              <a:t>and </a:t>
            </a:r>
            <a:r>
              <a:rPr lang="en-US" sz="2000" dirty="0"/>
              <a:t>post office have now gone and there has been a </a:t>
            </a:r>
            <a:r>
              <a:rPr lang="en-US" sz="2000" dirty="0" smtClean="0"/>
              <a:t>housing </a:t>
            </a:r>
            <a:r>
              <a:rPr lang="en-US" sz="2000" dirty="0"/>
              <a:t>estate been </a:t>
            </a:r>
            <a:r>
              <a:rPr lang="en-US" sz="2000" dirty="0" smtClean="0"/>
              <a:t>built in the past 15 years.</a:t>
            </a:r>
          </a:p>
          <a:p>
            <a:pPr marL="0" indent="0">
              <a:buNone/>
            </a:pPr>
            <a:r>
              <a:rPr lang="en-US" sz="2000" dirty="0" smtClean="0"/>
              <a:t>Can you find Bapchild on google maps? Can you write down some key places that are in </a:t>
            </a:r>
            <a:r>
              <a:rPr lang="en-US" sz="2000" dirty="0"/>
              <a:t>B</a:t>
            </a:r>
            <a:r>
              <a:rPr lang="en-US" sz="2000" dirty="0" smtClean="0"/>
              <a:t>apchild? </a:t>
            </a:r>
            <a:r>
              <a:rPr lang="en-US" sz="2000" dirty="0" err="1" smtClean="0"/>
              <a:t>Eg</a:t>
            </a:r>
            <a:r>
              <a:rPr lang="en-US" sz="2000" dirty="0" smtClean="0"/>
              <a:t>. St Lawrence's church.</a:t>
            </a:r>
          </a:p>
          <a:p>
            <a:pPr marL="0" indent="0">
              <a:buNone/>
            </a:pPr>
            <a:endParaRPr lang="en-US" sz="2000" dirty="0"/>
          </a:p>
          <a:p>
            <a:pPr marL="0" indent="0">
              <a:buNone/>
            </a:pPr>
            <a:r>
              <a:rPr lang="en-US" sz="2000" dirty="0" smtClean="0"/>
              <a:t>Could you then research your local area</a:t>
            </a:r>
          </a:p>
          <a:p>
            <a:pPr marL="0" indent="0">
              <a:buNone/>
            </a:pPr>
            <a:r>
              <a:rPr lang="en-US" sz="2000" dirty="0" smtClean="0"/>
              <a:t>if that is not Bapchild. What key </a:t>
            </a:r>
          </a:p>
          <a:p>
            <a:pPr marL="0" indent="0">
              <a:buNone/>
            </a:pPr>
            <a:r>
              <a:rPr lang="en-US" sz="2000" dirty="0" smtClean="0"/>
              <a:t>features do you have in your local area?</a:t>
            </a:r>
          </a:p>
          <a:p>
            <a:pPr marL="0" indent="0">
              <a:buNone/>
            </a:pPr>
            <a:r>
              <a:rPr lang="en-US" sz="2000" dirty="0" smtClean="0"/>
              <a:t>Could you go on a walk to see these </a:t>
            </a:r>
          </a:p>
          <a:p>
            <a:pPr marL="0" indent="0">
              <a:buNone/>
            </a:pPr>
            <a:r>
              <a:rPr lang="en-US" sz="2000" dirty="0" smtClean="0"/>
              <a:t>places you have found on google maps?</a:t>
            </a:r>
            <a:endParaRPr lang="en-GB" sz="18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2161" t="24898" r="1659" b="9958"/>
          <a:stretch/>
        </p:blipFill>
        <p:spPr bwMode="auto">
          <a:xfrm>
            <a:off x="4932040" y="3501007"/>
            <a:ext cx="3960440" cy="31425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873944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5918</TotalTime>
  <Words>1261</Words>
  <Application>Microsoft Office PowerPoint</Application>
  <PresentationFormat>On-screen Show (4:3)</PresentationFormat>
  <Paragraphs>79</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Maths Learning</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38</cp:revision>
  <dcterms:created xsi:type="dcterms:W3CDTF">2020-03-18T10:41:37Z</dcterms:created>
  <dcterms:modified xsi:type="dcterms:W3CDTF">2020-04-15T21:28:47Z</dcterms:modified>
</cp:coreProperties>
</file>