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3" r:id="rId6"/>
    <p:sldId id="260" r:id="rId7"/>
    <p:sldId id="261" r:id="rId8"/>
    <p:sldId id="262" r:id="rId9"/>
    <p:sldId id="264" r:id="rId10"/>
    <p:sldId id="265" r:id="rId11"/>
    <p:sldId id="266" r:id="rId12"/>
    <p:sldId id="267" r:id="rId13"/>
    <p:sldId id="268"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758"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A238011-BB1F-49AD-A8B1-DB1418B5D6DB}" type="datetimeFigureOut">
              <a:rPr lang="en-GB" smtClean="0"/>
              <a:t>17/11/2020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E9A4A4-AB59-4409-B4A3-88737F4BF645}" type="slidenum">
              <a:rPr lang="en-GB" smtClean="0"/>
              <a:t>‹#›</a:t>
            </a:fld>
            <a:endParaRPr lang="en-GB"/>
          </a:p>
        </p:txBody>
      </p:sp>
    </p:spTree>
    <p:extLst>
      <p:ext uri="{BB962C8B-B14F-4D97-AF65-F5344CB8AC3E}">
        <p14:creationId xmlns:p14="http://schemas.microsoft.com/office/powerpoint/2010/main" val="12049790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A238011-BB1F-49AD-A8B1-DB1418B5D6DB}" type="datetimeFigureOut">
              <a:rPr lang="en-GB" smtClean="0"/>
              <a:t>17/11/2020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E9A4A4-AB59-4409-B4A3-88737F4BF645}" type="slidenum">
              <a:rPr lang="en-GB" smtClean="0"/>
              <a:t>‹#›</a:t>
            </a:fld>
            <a:endParaRPr lang="en-GB"/>
          </a:p>
        </p:txBody>
      </p:sp>
    </p:spTree>
    <p:extLst>
      <p:ext uri="{BB962C8B-B14F-4D97-AF65-F5344CB8AC3E}">
        <p14:creationId xmlns:p14="http://schemas.microsoft.com/office/powerpoint/2010/main" val="2551649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A238011-BB1F-49AD-A8B1-DB1418B5D6DB}" type="datetimeFigureOut">
              <a:rPr lang="en-GB" smtClean="0"/>
              <a:t>17/11/2020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E9A4A4-AB59-4409-B4A3-88737F4BF645}" type="slidenum">
              <a:rPr lang="en-GB" smtClean="0"/>
              <a:t>‹#›</a:t>
            </a:fld>
            <a:endParaRPr lang="en-GB"/>
          </a:p>
        </p:txBody>
      </p:sp>
    </p:spTree>
    <p:extLst>
      <p:ext uri="{BB962C8B-B14F-4D97-AF65-F5344CB8AC3E}">
        <p14:creationId xmlns:p14="http://schemas.microsoft.com/office/powerpoint/2010/main" val="30860401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A238011-BB1F-49AD-A8B1-DB1418B5D6DB}" type="datetimeFigureOut">
              <a:rPr lang="en-GB" smtClean="0"/>
              <a:t>17/11/2020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EE9A4A4-AB59-4409-B4A3-88737F4BF645}" type="slidenum">
              <a:rPr lang="en-GB" smtClean="0"/>
              <a:t>‹#›</a:t>
            </a:fld>
            <a:endParaRPr lang="en-GB"/>
          </a:p>
        </p:txBody>
      </p:sp>
    </p:spTree>
    <p:extLst>
      <p:ext uri="{BB962C8B-B14F-4D97-AF65-F5344CB8AC3E}">
        <p14:creationId xmlns:p14="http://schemas.microsoft.com/office/powerpoint/2010/main" val="14590381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A238011-BB1F-49AD-A8B1-DB1418B5D6DB}" type="datetimeFigureOut">
              <a:rPr lang="en-GB" smtClean="0"/>
              <a:t>17/11/2020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EE9A4A4-AB59-4409-B4A3-88737F4BF645}" type="slidenum">
              <a:rPr lang="en-GB" smtClean="0"/>
              <a:t>‹#›</a:t>
            </a:fld>
            <a:endParaRPr lang="en-GB"/>
          </a:p>
        </p:txBody>
      </p:sp>
    </p:spTree>
    <p:extLst>
      <p:ext uri="{BB962C8B-B14F-4D97-AF65-F5344CB8AC3E}">
        <p14:creationId xmlns:p14="http://schemas.microsoft.com/office/powerpoint/2010/main" val="854420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A238011-BB1F-49AD-A8B1-DB1418B5D6DB}" type="datetimeFigureOut">
              <a:rPr lang="en-GB" smtClean="0"/>
              <a:t>17/11/2020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EE9A4A4-AB59-4409-B4A3-88737F4BF645}" type="slidenum">
              <a:rPr lang="en-GB" smtClean="0"/>
              <a:t>‹#›</a:t>
            </a:fld>
            <a:endParaRPr lang="en-GB"/>
          </a:p>
        </p:txBody>
      </p:sp>
    </p:spTree>
    <p:extLst>
      <p:ext uri="{BB962C8B-B14F-4D97-AF65-F5344CB8AC3E}">
        <p14:creationId xmlns:p14="http://schemas.microsoft.com/office/powerpoint/2010/main" val="1037735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238011-BB1F-49AD-A8B1-DB1418B5D6DB}" type="datetimeFigureOut">
              <a:rPr lang="en-GB" smtClean="0"/>
              <a:t>17/11/2020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EE9A4A4-AB59-4409-B4A3-88737F4BF645}" type="slidenum">
              <a:rPr lang="en-GB" smtClean="0"/>
              <a:t>‹#›</a:t>
            </a:fld>
            <a:endParaRPr lang="en-GB"/>
          </a:p>
        </p:txBody>
      </p:sp>
    </p:spTree>
    <p:extLst>
      <p:ext uri="{BB962C8B-B14F-4D97-AF65-F5344CB8AC3E}">
        <p14:creationId xmlns:p14="http://schemas.microsoft.com/office/powerpoint/2010/main" val="24738398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A238011-BB1F-49AD-A8B1-DB1418B5D6DB}" type="datetimeFigureOut">
              <a:rPr lang="en-GB" smtClean="0"/>
              <a:t>17/11/2020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EE9A4A4-AB59-4409-B4A3-88737F4BF645}" type="slidenum">
              <a:rPr lang="en-GB" smtClean="0"/>
              <a:t>‹#›</a:t>
            </a:fld>
            <a:endParaRPr lang="en-GB"/>
          </a:p>
        </p:txBody>
      </p:sp>
    </p:spTree>
    <p:extLst>
      <p:ext uri="{BB962C8B-B14F-4D97-AF65-F5344CB8AC3E}">
        <p14:creationId xmlns:p14="http://schemas.microsoft.com/office/powerpoint/2010/main" val="6219675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A238011-BB1F-49AD-A8B1-DB1418B5D6DB}" type="datetimeFigureOut">
              <a:rPr lang="en-GB" smtClean="0"/>
              <a:t>17/11/2020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EE9A4A4-AB59-4409-B4A3-88737F4BF645}" type="slidenum">
              <a:rPr lang="en-GB" smtClean="0"/>
              <a:t>‹#›</a:t>
            </a:fld>
            <a:endParaRPr lang="en-GB"/>
          </a:p>
        </p:txBody>
      </p:sp>
    </p:spTree>
    <p:extLst>
      <p:ext uri="{BB962C8B-B14F-4D97-AF65-F5344CB8AC3E}">
        <p14:creationId xmlns:p14="http://schemas.microsoft.com/office/powerpoint/2010/main" val="41974763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A238011-BB1F-49AD-A8B1-DB1418B5D6DB}" type="datetimeFigureOut">
              <a:rPr lang="en-GB" smtClean="0"/>
              <a:t>17/11/2020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E9A4A4-AB59-4409-B4A3-88737F4BF645}" type="slidenum">
              <a:rPr lang="en-GB" smtClean="0"/>
              <a:t>‹#›</a:t>
            </a:fld>
            <a:endParaRPr lang="en-GB"/>
          </a:p>
        </p:txBody>
      </p:sp>
    </p:spTree>
    <p:extLst>
      <p:ext uri="{BB962C8B-B14F-4D97-AF65-F5344CB8AC3E}">
        <p14:creationId xmlns:p14="http://schemas.microsoft.com/office/powerpoint/2010/main" val="12886829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A238011-BB1F-49AD-A8B1-DB1418B5D6DB}" type="datetimeFigureOut">
              <a:rPr lang="en-GB" smtClean="0"/>
              <a:t>17/11/2020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E9A4A4-AB59-4409-B4A3-88737F4BF645}" type="slidenum">
              <a:rPr lang="en-GB" smtClean="0"/>
              <a:t>‹#›</a:t>
            </a:fld>
            <a:endParaRPr lang="en-GB"/>
          </a:p>
        </p:txBody>
      </p:sp>
    </p:spTree>
    <p:extLst>
      <p:ext uri="{BB962C8B-B14F-4D97-AF65-F5344CB8AC3E}">
        <p14:creationId xmlns:p14="http://schemas.microsoft.com/office/powerpoint/2010/main" val="22030087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238011-BB1F-49AD-A8B1-DB1418B5D6DB}" type="datetimeFigureOut">
              <a:rPr lang="en-GB" smtClean="0"/>
              <a:t>17/11/2020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E9A4A4-AB59-4409-B4A3-88737F4BF645}" type="slidenum">
              <a:rPr lang="en-GB" smtClean="0"/>
              <a:t>‹#›</a:t>
            </a:fld>
            <a:endParaRPr lang="en-GB"/>
          </a:p>
        </p:txBody>
      </p:sp>
    </p:spTree>
    <p:extLst>
      <p:ext uri="{BB962C8B-B14F-4D97-AF65-F5344CB8AC3E}">
        <p14:creationId xmlns:p14="http://schemas.microsoft.com/office/powerpoint/2010/main" val="18992600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IJPc7esgvsA" TargetMode="External"/><Relationship Id="rId2" Type="http://schemas.openxmlformats.org/officeDocument/2006/relationships/hyperlink" Target="https://www.youtube.com/watch?v=E8gmARGvPlI" TargetMode="External"/><Relationship Id="rId1" Type="http://schemas.openxmlformats.org/officeDocument/2006/relationships/slideLayout" Target="../slideLayouts/slideLayout2.xml"/><Relationship Id="rId4" Type="http://schemas.openxmlformats.org/officeDocument/2006/relationships/hyperlink" Target="https://www.youtube.com/watch?v=rcb9u5fDpMA" TargetMode="External"/></Relationships>
</file>

<file path=ppt/slides/_rels/slide5.xml.rels><?xml version="1.0" encoding="UTF-8" standalone="yes"?>
<Relationships xmlns="http://schemas.openxmlformats.org/package/2006/relationships"><Relationship Id="rId2" Type="http://schemas.openxmlformats.org/officeDocument/2006/relationships/hyperlink" Target="https://www.youtube.com/watch?v=31mjvrydaLM"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playlist?list=PL4ApWuiyYuubtZTiR8RG9-n0aAT6TqWv5" TargetMode="External"/><Relationship Id="rId2" Type="http://schemas.openxmlformats.org/officeDocument/2006/relationships/hyperlink" Target="https://www.youtube.com/watch?v=t3HJgCcSUqQ"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youtube.com/watch?v=bjQzJAKxTr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smtClean="0"/>
              <a:t>Christmas Songs</a:t>
            </a:r>
            <a:endParaRPr lang="en-GB" b="1" dirty="0"/>
          </a:p>
        </p:txBody>
      </p:sp>
      <p:sp>
        <p:nvSpPr>
          <p:cNvPr id="3" name="Subtitle 2"/>
          <p:cNvSpPr>
            <a:spLocks noGrp="1"/>
          </p:cNvSpPr>
          <p:nvPr>
            <p:ph type="subTitle" idx="1"/>
          </p:nvPr>
        </p:nvSpPr>
        <p:spPr/>
        <p:txBody>
          <a:bodyPr/>
          <a:lstStyle/>
          <a:p>
            <a:endParaRPr lang="en-GB" dirty="0"/>
          </a:p>
        </p:txBody>
      </p:sp>
      <p:pic>
        <p:nvPicPr>
          <p:cNvPr id="2050" name="Picture 2" descr="C:\Users\Teacher\AppData\Local\Microsoft\Windows\INetCache\IE\2V45MOAM\holly-berry[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03848" y="3501008"/>
            <a:ext cx="2548303" cy="2420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07631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smtClean="0"/>
              <a:t>One of the best things about deciding to write a Christmas song is that the subject has already been decided. Sure, you need to find a bit of a niche – dancing round the Christmas tree, giving away your heart </a:t>
            </a:r>
          </a:p>
          <a:p>
            <a:r>
              <a:rPr lang="en-GB" dirty="0" smtClean="0"/>
              <a:t> the modern characteristics of the festive season: Santa, Christmas trees, family, relationships and presents.</a:t>
            </a:r>
            <a:endParaRPr lang="en-GB" dirty="0"/>
          </a:p>
        </p:txBody>
      </p:sp>
    </p:spTree>
    <p:extLst>
      <p:ext uri="{BB962C8B-B14F-4D97-AF65-F5344CB8AC3E}">
        <p14:creationId xmlns:p14="http://schemas.microsoft.com/office/powerpoint/2010/main" val="2083642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55000" lnSpcReduction="20000"/>
          </a:bodyPr>
          <a:lstStyle/>
          <a:p>
            <a:r>
              <a:rPr lang="en-GB" dirty="0" smtClean="0"/>
              <a:t>The main point to remember is to keep it thematic. Try to find the balance between centring the song on what Christmas means to you and keeping it relatable throughout.</a:t>
            </a:r>
          </a:p>
          <a:p>
            <a:r>
              <a:rPr lang="en-GB" dirty="0" smtClean="0"/>
              <a:t>The beauty of a true Christmas hit is that, lyrics or not, it is easily identifiable as a Christmas song. Look at TV shows, for example. Series often put out their Christmas episodes with a slightly modified theme tune. This means that even if the audience is watching a repeat in the middle of June, they will instantly know they’re settling down for a Christmas special.</a:t>
            </a:r>
          </a:p>
          <a:p>
            <a:endParaRPr lang="en-GB" dirty="0" smtClean="0"/>
          </a:p>
          <a:p>
            <a:r>
              <a:rPr lang="en-GB" dirty="0" smtClean="0"/>
              <a:t>The most common method is to simply add sleigh bells. It may seem like an obvious, overused trope, but there really isn’t anything that instantly brings on the festive feels like the sound of Santa’s sleigh. The most violently metal song can instantly become an X-mas song by just laying a few bells over the top.</a:t>
            </a:r>
          </a:p>
          <a:p>
            <a:endParaRPr lang="en-GB" dirty="0" smtClean="0"/>
          </a:p>
          <a:p>
            <a:r>
              <a:rPr lang="en-GB" dirty="0" smtClean="0"/>
              <a:t>Angelic vocals, like those used in hymns, or organs, as are heard by congregations on Sundays around the world still bring Christmas to mind.</a:t>
            </a:r>
          </a:p>
          <a:p>
            <a:endParaRPr lang="en-GB" dirty="0"/>
          </a:p>
        </p:txBody>
      </p:sp>
    </p:spTree>
    <p:extLst>
      <p:ext uri="{BB962C8B-B14F-4D97-AF65-F5344CB8AC3E}">
        <p14:creationId xmlns:p14="http://schemas.microsoft.com/office/powerpoint/2010/main" val="9357820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Actually Make it Christmassy</a:t>
            </a:r>
            <a:br>
              <a:rPr lang="en-GB" dirty="0" smtClean="0"/>
            </a:br>
            <a:endParaRPr lang="en-GB" dirty="0"/>
          </a:p>
        </p:txBody>
      </p:sp>
      <p:sp>
        <p:nvSpPr>
          <p:cNvPr id="3" name="Content Placeholder 2"/>
          <p:cNvSpPr>
            <a:spLocks noGrp="1"/>
          </p:cNvSpPr>
          <p:nvPr>
            <p:ph idx="1"/>
          </p:nvPr>
        </p:nvSpPr>
        <p:spPr>
          <a:xfrm>
            <a:off x="457200" y="1600200"/>
            <a:ext cx="8229600" cy="5141168"/>
          </a:xfrm>
        </p:spPr>
        <p:txBody>
          <a:bodyPr>
            <a:normAutofit fontScale="85000" lnSpcReduction="20000"/>
          </a:bodyPr>
          <a:lstStyle/>
          <a:p>
            <a:r>
              <a:rPr lang="en-GB" dirty="0" smtClean="0"/>
              <a:t>If you really want to nail yourself a top Christmas hit, then make it as Christmassy as possible. Dress up in festive garb, make it full of sleigh bells, cover everything in fake snow, and, of course, mention Christmas in the title. </a:t>
            </a:r>
          </a:p>
          <a:p>
            <a:pPr marL="0" indent="0">
              <a:buNone/>
            </a:pPr>
            <a:r>
              <a:rPr lang="en-GB" dirty="0" smtClean="0"/>
              <a:t>Examples:</a:t>
            </a:r>
          </a:p>
          <a:p>
            <a:pPr marL="0" indent="0">
              <a:buNone/>
            </a:pPr>
            <a:r>
              <a:rPr lang="en-GB" sz="2600" dirty="0" smtClean="0">
                <a:hlinkClick r:id="rId2"/>
              </a:rPr>
              <a:t>https://www.youtube.com/watch?v=E8gmARGvPlI</a:t>
            </a:r>
            <a:r>
              <a:rPr lang="en-GB" sz="2600" dirty="0" smtClean="0"/>
              <a:t>  Last</a:t>
            </a:r>
          </a:p>
          <a:p>
            <a:pPr marL="0" indent="0">
              <a:buNone/>
            </a:pPr>
            <a:r>
              <a:rPr lang="en-GB" sz="2600" dirty="0" smtClean="0"/>
              <a:t>Christmas</a:t>
            </a:r>
          </a:p>
          <a:p>
            <a:endParaRPr lang="en-GB" sz="2600" dirty="0" smtClean="0"/>
          </a:p>
          <a:p>
            <a:r>
              <a:rPr lang="en-GB" sz="2600" dirty="0" smtClean="0"/>
              <a:t>I Wish It Could Be Christmas Everyday, </a:t>
            </a:r>
            <a:r>
              <a:rPr lang="en-GB" sz="2600" dirty="0" err="1" smtClean="0"/>
              <a:t>Wizzard</a:t>
            </a:r>
            <a:endParaRPr lang="en-GB" sz="2600" dirty="0" smtClean="0"/>
          </a:p>
          <a:p>
            <a:pPr marL="0" indent="0">
              <a:buNone/>
            </a:pPr>
            <a:r>
              <a:rPr lang="en-GB" sz="2600" dirty="0" smtClean="0">
                <a:hlinkClick r:id="rId3"/>
              </a:rPr>
              <a:t>https://www.youtube.com/watch?v=IJPc7esgvsA</a:t>
            </a:r>
            <a:r>
              <a:rPr lang="en-GB" sz="2600" dirty="0" smtClean="0"/>
              <a:t> </a:t>
            </a:r>
          </a:p>
          <a:p>
            <a:endParaRPr lang="en-GB" sz="2600" dirty="0" smtClean="0"/>
          </a:p>
          <a:p>
            <a:r>
              <a:rPr lang="en-GB" sz="2600" dirty="0" smtClean="0"/>
              <a:t>Merry Xmas Everybody, Slade</a:t>
            </a:r>
          </a:p>
          <a:p>
            <a:r>
              <a:rPr lang="en-GB" sz="2600" dirty="0" smtClean="0">
                <a:hlinkClick r:id="rId4"/>
              </a:rPr>
              <a:t>https://www.youtube.com/watch?v=rcb9u5fDpMA</a:t>
            </a:r>
            <a:r>
              <a:rPr lang="en-GB" sz="2600" dirty="0" smtClean="0"/>
              <a:t> </a:t>
            </a:r>
            <a:endParaRPr lang="en-GB" sz="2600" dirty="0"/>
          </a:p>
        </p:txBody>
      </p:sp>
    </p:spTree>
    <p:extLst>
      <p:ext uri="{BB962C8B-B14F-4D97-AF65-F5344CB8AC3E}">
        <p14:creationId xmlns:p14="http://schemas.microsoft.com/office/powerpoint/2010/main" val="17552309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Get the kids involved</a:t>
            </a:r>
            <a:br>
              <a:rPr lang="en-GB" dirty="0" smtClean="0"/>
            </a:b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t>Christmas music sometimes includes children singing on the track. You can either use one child or go all the way and get a whole choir, preferably from a local school.</a:t>
            </a:r>
          </a:p>
          <a:p>
            <a:endParaRPr lang="en-GB" dirty="0" smtClean="0"/>
          </a:p>
          <a:p>
            <a:pPr marL="0" indent="0">
              <a:buNone/>
            </a:pPr>
            <a:r>
              <a:rPr lang="en-GB" dirty="0" smtClean="0"/>
              <a:t>Examples:</a:t>
            </a:r>
          </a:p>
          <a:p>
            <a:endParaRPr lang="en-GB" dirty="0" smtClean="0"/>
          </a:p>
          <a:p>
            <a:r>
              <a:rPr lang="en-GB" dirty="0" smtClean="0"/>
              <a:t>Walking in the Air, </a:t>
            </a:r>
            <a:r>
              <a:rPr lang="en-GB" dirty="0" err="1" smtClean="0"/>
              <a:t>Aled</a:t>
            </a:r>
            <a:r>
              <a:rPr lang="en-GB" dirty="0" smtClean="0"/>
              <a:t> Jones</a:t>
            </a:r>
          </a:p>
          <a:p>
            <a:r>
              <a:rPr lang="en-GB" dirty="0" smtClean="0">
                <a:hlinkClick r:id="rId2"/>
              </a:rPr>
              <a:t>https://www.youtube.com/watch?v=31mjvrydaLM</a:t>
            </a:r>
            <a:r>
              <a:rPr lang="en-GB" dirty="0" smtClean="0"/>
              <a:t> </a:t>
            </a:r>
          </a:p>
          <a:p>
            <a:endParaRPr lang="en-GB" dirty="0" smtClean="0"/>
          </a:p>
          <a:p>
            <a:r>
              <a:rPr lang="en-GB" dirty="0" smtClean="0"/>
              <a:t>There’s No-one Quite Like Grandma, The St Winifred’s School Choir</a:t>
            </a:r>
          </a:p>
          <a:p>
            <a:endParaRPr lang="en-GB" dirty="0" smtClean="0"/>
          </a:p>
          <a:p>
            <a:endParaRPr lang="en-GB" dirty="0"/>
          </a:p>
        </p:txBody>
      </p:sp>
    </p:spTree>
    <p:extLst>
      <p:ext uri="{BB962C8B-B14F-4D97-AF65-F5344CB8AC3E}">
        <p14:creationId xmlns:p14="http://schemas.microsoft.com/office/powerpoint/2010/main" val="25957718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Make a Novelty Song</a:t>
            </a:r>
            <a:r>
              <a:rPr lang="en-GB" dirty="0" smtClean="0"/>
              <a:t/>
            </a:r>
            <a:br>
              <a:rPr lang="en-GB" dirty="0" smtClean="0"/>
            </a:br>
            <a:endParaRPr lang="en-GB" dirty="0"/>
          </a:p>
        </p:txBody>
      </p:sp>
      <p:sp>
        <p:nvSpPr>
          <p:cNvPr id="3" name="Content Placeholder 2"/>
          <p:cNvSpPr>
            <a:spLocks noGrp="1"/>
          </p:cNvSpPr>
          <p:nvPr>
            <p:ph idx="1"/>
          </p:nvPr>
        </p:nvSpPr>
        <p:spPr/>
        <p:txBody>
          <a:bodyPr>
            <a:normAutofit fontScale="92500"/>
          </a:bodyPr>
          <a:lstStyle/>
          <a:p>
            <a:r>
              <a:rPr lang="en-GB" dirty="0" smtClean="0"/>
              <a:t>If </a:t>
            </a:r>
            <a:r>
              <a:rPr lang="en-GB" dirty="0"/>
              <a:t>you can’t make something thoughtful and heartfelt then just make something novelty and annoying instead. Take a ‘popular’ TV character and make a song about them. If they already have a theme song then that’s even better. Just be prepared for a barrage of abuse for years.</a:t>
            </a:r>
          </a:p>
          <a:p>
            <a:pPr marL="0" indent="0">
              <a:buNone/>
            </a:pPr>
            <a:r>
              <a:rPr lang="en-GB" b="1" dirty="0"/>
              <a:t>Examples</a:t>
            </a:r>
            <a:r>
              <a:rPr lang="en-GB" dirty="0"/>
              <a:t>:</a:t>
            </a:r>
          </a:p>
          <a:p>
            <a:r>
              <a:rPr lang="en-GB" dirty="0"/>
              <a:t>Can We Fix It?, Bob The Builder</a:t>
            </a:r>
          </a:p>
          <a:p>
            <a:r>
              <a:rPr lang="en-GB" dirty="0"/>
              <a:t>Mr Blobby, Mr Blobby</a:t>
            </a:r>
          </a:p>
          <a:p>
            <a:endParaRPr lang="en-GB" dirty="0"/>
          </a:p>
        </p:txBody>
      </p:sp>
    </p:spTree>
    <p:extLst>
      <p:ext uri="{BB962C8B-B14F-4D97-AF65-F5344CB8AC3E}">
        <p14:creationId xmlns:p14="http://schemas.microsoft.com/office/powerpoint/2010/main" val="30948621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it feature in a Christmas film</a:t>
            </a:r>
            <a:endParaRPr lang="en-GB" dirty="0" smtClean="0"/>
          </a:p>
        </p:txBody>
      </p:sp>
      <p:sp>
        <p:nvSpPr>
          <p:cNvPr id="3" name="Content Placeholder 2"/>
          <p:cNvSpPr>
            <a:spLocks noGrp="1"/>
          </p:cNvSpPr>
          <p:nvPr>
            <p:ph idx="1"/>
          </p:nvPr>
        </p:nvSpPr>
        <p:spPr/>
        <p:txBody>
          <a:bodyPr>
            <a:normAutofit fontScale="70000" lnSpcReduction="20000"/>
          </a:bodyPr>
          <a:lstStyle/>
          <a:p>
            <a:r>
              <a:rPr lang="en-GB" dirty="0" smtClean="0"/>
              <a:t>Christmas films are just as important as Christmas songs, so if you're able to marry the two up then you could be onto a winner. There are a lot of bad Christmas films, however, so be careful about which film you attach your song to. Granted, most songs feature in Christmas films because they're already hits, but it can't hurt.</a:t>
            </a:r>
          </a:p>
          <a:p>
            <a:endParaRPr lang="en-GB" dirty="0" smtClean="0"/>
          </a:p>
          <a:p>
            <a:pPr marL="0" indent="0">
              <a:buNone/>
            </a:pPr>
            <a:r>
              <a:rPr lang="en-GB" dirty="0" smtClean="0"/>
              <a:t>Examples:</a:t>
            </a:r>
          </a:p>
          <a:p>
            <a:endParaRPr lang="en-GB" dirty="0" smtClean="0"/>
          </a:p>
          <a:p>
            <a:r>
              <a:rPr lang="en-GB" dirty="0" err="1" smtClean="0"/>
              <a:t>Rockin</a:t>
            </a:r>
            <a:r>
              <a:rPr lang="en-GB" dirty="0" smtClean="0"/>
              <a:t>' Around The Christmas Tree, Brenda Lee (featured in Home Alone) </a:t>
            </a:r>
            <a:r>
              <a:rPr lang="en-GB" dirty="0" smtClean="0">
                <a:hlinkClick r:id="rId2"/>
              </a:rPr>
              <a:t>https://www.youtube.com/watch?v=t3HJgCcSUqQ</a:t>
            </a:r>
            <a:r>
              <a:rPr lang="en-GB" dirty="0" smtClean="0"/>
              <a:t> </a:t>
            </a:r>
          </a:p>
          <a:p>
            <a:endParaRPr lang="en-GB" dirty="0" smtClean="0"/>
          </a:p>
          <a:p>
            <a:r>
              <a:rPr lang="en-GB" dirty="0" smtClean="0"/>
              <a:t>White Christmas, Bing Crosby (featured in Holiday Inn)</a:t>
            </a:r>
          </a:p>
          <a:p>
            <a:r>
              <a:rPr lang="en-GB" dirty="0" smtClean="0">
                <a:hlinkClick r:id="rId3"/>
              </a:rPr>
              <a:t>https://www.youtube.com/playlist?list=PL4ApWuiyYuubtZTiR8RG9-n0aAT6TqWv5</a:t>
            </a:r>
            <a:r>
              <a:rPr lang="en-GB" dirty="0" smtClean="0"/>
              <a:t> </a:t>
            </a:r>
            <a:endParaRPr lang="en-GB" dirty="0"/>
          </a:p>
        </p:txBody>
      </p:sp>
    </p:spTree>
    <p:extLst>
      <p:ext uri="{BB962C8B-B14F-4D97-AF65-F5344CB8AC3E}">
        <p14:creationId xmlns:p14="http://schemas.microsoft.com/office/powerpoint/2010/main" val="21164246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Do it for charity</a:t>
            </a:r>
            <a:endParaRPr lang="en-GB" dirty="0" smtClean="0"/>
          </a:p>
        </p:txBody>
      </p:sp>
      <p:sp>
        <p:nvSpPr>
          <p:cNvPr id="3" name="Content Placeholder 2"/>
          <p:cNvSpPr>
            <a:spLocks noGrp="1"/>
          </p:cNvSpPr>
          <p:nvPr>
            <p:ph idx="1"/>
          </p:nvPr>
        </p:nvSpPr>
        <p:spPr/>
        <p:txBody>
          <a:bodyPr>
            <a:normAutofit fontScale="77500" lnSpcReduction="20000"/>
          </a:bodyPr>
          <a:lstStyle/>
          <a:p>
            <a:r>
              <a:rPr lang="en-GB" dirty="0" smtClean="0"/>
              <a:t>Show you’re a good, caring person by donating at least some of the profits of your single to charity. This will hopefully encourage people to buy it and propel your single to the top of the charts, whilst also helping other people in the process.</a:t>
            </a:r>
          </a:p>
          <a:p>
            <a:endParaRPr lang="en-GB" b="1" dirty="0" smtClean="0"/>
          </a:p>
          <a:p>
            <a:pPr marL="0" indent="0">
              <a:buNone/>
            </a:pPr>
            <a:r>
              <a:rPr lang="en-GB" b="1" dirty="0" smtClean="0"/>
              <a:t>Examples:</a:t>
            </a:r>
          </a:p>
          <a:p>
            <a:endParaRPr lang="en-GB" dirty="0" smtClean="0"/>
          </a:p>
          <a:p>
            <a:r>
              <a:rPr lang="en-GB" dirty="0" smtClean="0"/>
              <a:t>Do They Know It’s Christmas, Band Aid</a:t>
            </a:r>
          </a:p>
          <a:p>
            <a:r>
              <a:rPr lang="en-GB" dirty="0" smtClean="0">
                <a:hlinkClick r:id="rId2"/>
              </a:rPr>
              <a:t>https://www.youtube.com/watch?v=bjQzJAKxTrE</a:t>
            </a:r>
            <a:r>
              <a:rPr lang="en-GB" dirty="0" smtClean="0"/>
              <a:t> </a:t>
            </a:r>
          </a:p>
          <a:p>
            <a:endParaRPr lang="en-GB" dirty="0" smtClean="0"/>
          </a:p>
          <a:p>
            <a:r>
              <a:rPr lang="en-GB" dirty="0" smtClean="0"/>
              <a:t>He </a:t>
            </a:r>
            <a:r>
              <a:rPr lang="en-GB" dirty="0" err="1" smtClean="0"/>
              <a:t>Ain’t</a:t>
            </a:r>
            <a:r>
              <a:rPr lang="en-GB" dirty="0" smtClean="0"/>
              <a:t> Heavy, He’s My Brother, The Justice Collective</a:t>
            </a:r>
            <a:endParaRPr lang="en-GB" dirty="0"/>
          </a:p>
        </p:txBody>
      </p:sp>
    </p:spTree>
    <p:extLst>
      <p:ext uri="{BB962C8B-B14F-4D97-AF65-F5344CB8AC3E}">
        <p14:creationId xmlns:p14="http://schemas.microsoft.com/office/powerpoint/2010/main" val="26971186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Your Christmas Song needs : </a:t>
            </a:r>
            <a:endParaRPr lang="en-GB" dirty="0"/>
          </a:p>
        </p:txBody>
      </p:sp>
      <p:sp>
        <p:nvSpPr>
          <p:cNvPr id="3" name="Content Placeholder 2"/>
          <p:cNvSpPr>
            <a:spLocks noGrp="1"/>
          </p:cNvSpPr>
          <p:nvPr>
            <p:ph idx="1"/>
          </p:nvPr>
        </p:nvSpPr>
        <p:spPr/>
        <p:txBody>
          <a:bodyPr/>
          <a:lstStyle/>
          <a:p>
            <a:r>
              <a:rPr lang="en-GB" dirty="0" smtClean="0"/>
              <a:t>To be sentimental</a:t>
            </a:r>
          </a:p>
          <a:p>
            <a:r>
              <a:rPr lang="en-GB" dirty="0" smtClean="0"/>
              <a:t>Upbeat</a:t>
            </a:r>
          </a:p>
          <a:p>
            <a:r>
              <a:rPr lang="en-GB" dirty="0" smtClean="0"/>
              <a:t>Maybe mention ‘love’ </a:t>
            </a:r>
          </a:p>
          <a:p>
            <a:endParaRPr lang="en-GB" dirty="0"/>
          </a:p>
          <a:p>
            <a:endParaRPr lang="en-GB" dirty="0" smtClean="0"/>
          </a:p>
          <a:p>
            <a:r>
              <a:rPr lang="en-GB" dirty="0" smtClean="0"/>
              <a:t>Combine all 3 and you will get…</a:t>
            </a:r>
            <a:endParaRPr lang="en-GB" dirty="0"/>
          </a:p>
        </p:txBody>
      </p:sp>
    </p:spTree>
    <p:extLst>
      <p:ext uri="{BB962C8B-B14F-4D97-AF65-F5344CB8AC3E}">
        <p14:creationId xmlns:p14="http://schemas.microsoft.com/office/powerpoint/2010/main" val="6901806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sz="6000" dirty="0" smtClean="0"/>
              <a:t>THE ULTIMATE HIT CHRISTMAS SONG!!!</a:t>
            </a:r>
            <a:endParaRPr lang="en-GB" sz="6000" dirty="0"/>
          </a:p>
        </p:txBody>
      </p:sp>
    </p:spTree>
    <p:extLst>
      <p:ext uri="{BB962C8B-B14F-4D97-AF65-F5344CB8AC3E}">
        <p14:creationId xmlns:p14="http://schemas.microsoft.com/office/powerpoint/2010/main" val="30509848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You need a catchy ‘hook’ </a:t>
            </a:r>
            <a:br>
              <a:rPr lang="en-GB" dirty="0" smtClean="0"/>
            </a:br>
            <a:endParaRPr lang="en-GB" dirty="0"/>
          </a:p>
        </p:txBody>
      </p:sp>
      <p:sp>
        <p:nvSpPr>
          <p:cNvPr id="3" name="Content Placeholder 2"/>
          <p:cNvSpPr>
            <a:spLocks noGrp="1"/>
          </p:cNvSpPr>
          <p:nvPr>
            <p:ph idx="1"/>
          </p:nvPr>
        </p:nvSpPr>
        <p:spPr/>
        <p:txBody>
          <a:bodyPr/>
          <a:lstStyle/>
          <a:p>
            <a:endParaRPr lang="en-GB" dirty="0"/>
          </a:p>
          <a:p>
            <a:r>
              <a:rPr lang="en-GB" dirty="0" smtClean="0"/>
              <a:t>I wish I could be with you  this Christmas coz…</a:t>
            </a:r>
          </a:p>
          <a:p>
            <a:endParaRPr lang="en-GB" dirty="0"/>
          </a:p>
        </p:txBody>
      </p:sp>
    </p:spTree>
    <p:extLst>
      <p:ext uri="{BB962C8B-B14F-4D97-AF65-F5344CB8AC3E}">
        <p14:creationId xmlns:p14="http://schemas.microsoft.com/office/powerpoint/2010/main" val="29494844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Big uplifting sing-a-long chorus</a:t>
            </a:r>
            <a:br>
              <a:rPr lang="en-GB" dirty="0" smtClean="0"/>
            </a:br>
            <a:endParaRPr lang="en-GB" dirty="0"/>
          </a:p>
        </p:txBody>
      </p:sp>
      <p:sp>
        <p:nvSpPr>
          <p:cNvPr id="3" name="Content Placeholder 2"/>
          <p:cNvSpPr>
            <a:spLocks noGrp="1"/>
          </p:cNvSpPr>
          <p:nvPr>
            <p:ph idx="1"/>
          </p:nvPr>
        </p:nvSpPr>
        <p:spPr/>
        <p:txBody>
          <a:bodyPr/>
          <a:lstStyle/>
          <a:p>
            <a:r>
              <a:rPr lang="en-GB" dirty="0" smtClean="0"/>
              <a:t>It’s got to be ‘</a:t>
            </a:r>
            <a:r>
              <a:rPr lang="en-GB" dirty="0"/>
              <a:t>C</a:t>
            </a:r>
            <a:r>
              <a:rPr lang="en-GB" dirty="0" smtClean="0"/>
              <a:t>hristmassy’</a:t>
            </a:r>
          </a:p>
          <a:p>
            <a:endParaRPr lang="en-GB" dirty="0"/>
          </a:p>
          <a:p>
            <a:endParaRPr lang="en-GB" dirty="0" smtClean="0"/>
          </a:p>
          <a:p>
            <a:r>
              <a:rPr lang="en-GB" dirty="0" smtClean="0"/>
              <a:t>It could even be as simple as….</a:t>
            </a:r>
          </a:p>
          <a:p>
            <a:r>
              <a:rPr lang="en-GB" dirty="0" smtClean="0"/>
              <a:t>‘Everybody needs to know it’s Christmas’</a:t>
            </a:r>
            <a:endParaRPr lang="en-GB" dirty="0"/>
          </a:p>
        </p:txBody>
      </p:sp>
    </p:spTree>
    <p:extLst>
      <p:ext uri="{BB962C8B-B14F-4D97-AF65-F5344CB8AC3E}">
        <p14:creationId xmlns:p14="http://schemas.microsoft.com/office/powerpoint/2010/main" val="35789855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It needs to be upbeat</a:t>
            </a:r>
            <a:endParaRPr lang="en-GB" dirty="0"/>
          </a:p>
        </p:txBody>
      </p:sp>
      <p:sp>
        <p:nvSpPr>
          <p:cNvPr id="3" name="Content Placeholder 2"/>
          <p:cNvSpPr>
            <a:spLocks noGrp="1"/>
          </p:cNvSpPr>
          <p:nvPr>
            <p:ph idx="1"/>
          </p:nvPr>
        </p:nvSpPr>
        <p:spPr/>
        <p:txBody>
          <a:bodyPr/>
          <a:lstStyle/>
          <a:p>
            <a:r>
              <a:rPr lang="en-GB" dirty="0" smtClean="0"/>
              <a:t>It needs a </a:t>
            </a:r>
            <a:r>
              <a:rPr lang="en-GB" dirty="0" err="1" smtClean="0"/>
              <a:t>keychange</a:t>
            </a:r>
            <a:r>
              <a:rPr lang="en-GB" dirty="0" smtClean="0"/>
              <a:t> </a:t>
            </a:r>
          </a:p>
          <a:p>
            <a:r>
              <a:rPr lang="en-GB" dirty="0" smtClean="0"/>
              <a:t>Add some sleigh bells, a choir, tubular bells in a downward scale</a:t>
            </a:r>
            <a:endParaRPr lang="en-GB" dirty="0"/>
          </a:p>
        </p:txBody>
      </p:sp>
    </p:spTree>
    <p:extLst>
      <p:ext uri="{BB962C8B-B14F-4D97-AF65-F5344CB8AC3E}">
        <p14:creationId xmlns:p14="http://schemas.microsoft.com/office/powerpoint/2010/main" val="36485401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80</TotalTime>
  <Words>756</Words>
  <Application>Microsoft Office PowerPoint</Application>
  <PresentationFormat>On-screen Show (4:3)</PresentationFormat>
  <Paragraphs>72</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Christmas Songs</vt:lpstr>
      <vt:lpstr>PowerPoint Presentation</vt:lpstr>
      <vt:lpstr>PowerPoint Presentation</vt:lpstr>
      <vt:lpstr>Actually Make it Christmassy </vt:lpstr>
      <vt:lpstr>Get the kids involved </vt:lpstr>
      <vt:lpstr>Make a Novelty Song </vt:lpstr>
      <vt:lpstr>Have it feature in a Christmas film</vt:lpstr>
      <vt:lpstr>Do it for charity</vt:lpstr>
      <vt:lpstr>Your Christmas Song needs : </vt:lpstr>
      <vt:lpstr>PowerPoint Presentation</vt:lpstr>
      <vt:lpstr>You need a catchy ‘hook’  </vt:lpstr>
      <vt:lpstr>Big uplifting sing-a-long chorus </vt:lpstr>
      <vt:lpstr>It needs to be upbeat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dc:creator>
  <cp:lastModifiedBy>Teacher</cp:lastModifiedBy>
  <cp:revision>7</cp:revision>
  <dcterms:created xsi:type="dcterms:W3CDTF">2020-11-17T22:08:49Z</dcterms:created>
  <dcterms:modified xsi:type="dcterms:W3CDTF">2020-11-17T23:29:09Z</dcterms:modified>
</cp:coreProperties>
</file>